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5" r:id="rId5"/>
    <p:sldId id="261" r:id="rId6"/>
    <p:sldId id="264" r:id="rId7"/>
    <p:sldId id="269" r:id="rId8"/>
    <p:sldId id="266" r:id="rId9"/>
    <p:sldId id="267" r:id="rId10"/>
    <p:sldId id="268" r:id="rId11"/>
    <p:sldId id="278" r:id="rId12"/>
    <p:sldId id="280" r:id="rId13"/>
    <p:sldId id="274" r:id="rId14"/>
    <p:sldId id="272" r:id="rId15"/>
    <p:sldId id="270" r:id="rId16"/>
    <p:sldId id="276" r:id="rId17"/>
    <p:sldId id="277" r:id="rId18"/>
    <p:sldId id="263" r:id="rId19"/>
    <p:sldId id="271" r:id="rId20"/>
    <p:sldId id="258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p_XkO68-4aQ" TargetMode="External"/><Relationship Id="rId1" Type="http://schemas.openxmlformats.org/officeDocument/2006/relationships/image" Target="../media/image10.jpeg"/><Relationship Id="rId6" Type="http://schemas.openxmlformats.org/officeDocument/2006/relationships/hyperlink" Target="https://www.studio3design.net/portfolio/riley-hospital-for-children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socialbiblio.com/webinars/busqueda-evidencia-empezar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p_XkO68-4aQ" TargetMode="External"/><Relationship Id="rId1" Type="http://schemas.openxmlformats.org/officeDocument/2006/relationships/image" Target="../media/image10.jpeg"/><Relationship Id="rId6" Type="http://schemas.openxmlformats.org/officeDocument/2006/relationships/hyperlink" Target="https://www.studio3design.net/portfolio/riley-hospital-for-children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socialbiblio.com/webinars/busqueda-evidencia-empeza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EF555-0D19-4E60-BFB3-4DB2A86C6F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O"/>
        </a:p>
      </dgm:t>
    </dgm:pt>
    <dgm:pt modelId="{DA5B900F-AE51-418F-8FD8-23AA9E4C9580}">
      <dgm:prSet custT="1"/>
      <dgm:spPr/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>
              <a:latin typeface="Calibri" panose="020F0502020204030204"/>
              <a:ea typeface="+mn-ea"/>
              <a:cs typeface="+mn-cs"/>
            </a:rPr>
            <a:t>Los coronavirus (CoV) son virus que surgen periódicamente en diferentes áreas del mundo y que causan Infección Respiratoria Aguda (IRA) de leve a grave, en personas y animales</a:t>
          </a:r>
          <a:endParaRPr lang="es-CO" sz="2600" kern="1200" dirty="0">
            <a:latin typeface="Calibri" panose="020F0502020204030204"/>
            <a:ea typeface="+mn-ea"/>
            <a:cs typeface="+mn-cs"/>
          </a:endParaRPr>
        </a:p>
      </dgm:t>
    </dgm:pt>
    <dgm:pt modelId="{A8BCA4C5-F194-43A8-8A29-8BD81DBC0F89}" type="parTrans" cxnId="{8EABE8F4-7F21-46A9-A3A4-DA74FE53968B}">
      <dgm:prSet/>
      <dgm:spPr/>
      <dgm:t>
        <a:bodyPr/>
        <a:lstStyle/>
        <a:p>
          <a:endParaRPr lang="es-CO"/>
        </a:p>
      </dgm:t>
    </dgm:pt>
    <dgm:pt modelId="{89381D03-5C84-42EC-8E8B-8F015A143DA3}" type="sibTrans" cxnId="{8EABE8F4-7F21-46A9-A3A4-DA74FE53968B}">
      <dgm:prSet/>
      <dgm:spPr/>
      <dgm:t>
        <a:bodyPr/>
        <a:lstStyle/>
        <a:p>
          <a:endParaRPr lang="es-CO"/>
        </a:p>
      </dgm:t>
    </dgm:pt>
    <dgm:pt modelId="{F0928A7D-2D32-4FD2-ACDF-E70686AD4712}">
      <dgm:prSet custT="1"/>
      <dgm:spPr/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>
              <a:latin typeface="Calibri" panose="020F0502020204030204"/>
              <a:ea typeface="+mn-ea"/>
              <a:cs typeface="+mn-cs"/>
            </a:rPr>
            <a:t>Los virus se transmiten entre animales y de allí podrían infectar a los humanos</a:t>
          </a:r>
        </a:p>
      </dgm:t>
    </dgm:pt>
    <dgm:pt modelId="{0D8D6683-A586-447E-A448-B9CC0EAFCEB1}" type="parTrans" cxnId="{EADCA5C0-A668-43FC-91B1-71FC492F9067}">
      <dgm:prSet/>
      <dgm:spPr/>
      <dgm:t>
        <a:bodyPr/>
        <a:lstStyle/>
        <a:p>
          <a:endParaRPr lang="es-CO"/>
        </a:p>
      </dgm:t>
    </dgm:pt>
    <dgm:pt modelId="{D38E6A53-D0A2-4FB2-84A5-DF48977222DF}" type="sibTrans" cxnId="{EADCA5C0-A668-43FC-91B1-71FC492F9067}">
      <dgm:prSet/>
      <dgm:spPr/>
      <dgm:t>
        <a:bodyPr/>
        <a:lstStyle/>
        <a:p>
          <a:endParaRPr lang="es-CO"/>
        </a:p>
      </dgm:t>
    </dgm:pt>
    <dgm:pt modelId="{B4BF44B1-34E3-4141-8F9E-6DD6E34469F2}" type="pres">
      <dgm:prSet presAssocID="{C54EF555-0D19-4E60-BFB3-4DB2A86C6FCD}" presName="linear" presStyleCnt="0">
        <dgm:presLayoutVars>
          <dgm:animLvl val="lvl"/>
          <dgm:resizeHandles val="exact"/>
        </dgm:presLayoutVars>
      </dgm:prSet>
      <dgm:spPr/>
    </dgm:pt>
    <dgm:pt modelId="{FC8F7053-BF87-4A3E-8BA0-46279CE38CA6}" type="pres">
      <dgm:prSet presAssocID="{DA5B900F-AE51-418F-8FD8-23AA9E4C9580}" presName="parentText" presStyleLbl="node1" presStyleIdx="0" presStyleCnt="2">
        <dgm:presLayoutVars>
          <dgm:chMax val="0"/>
          <dgm:bulletEnabled val="1"/>
        </dgm:presLayoutVars>
      </dgm:prSet>
      <dgm:spPr>
        <a:xfrm>
          <a:off x="0" y="64179"/>
          <a:ext cx="7886700" cy="2069730"/>
        </a:xfrm>
        <a:prstGeom prst="roundRect">
          <a:avLst/>
        </a:prstGeom>
      </dgm:spPr>
    </dgm:pt>
    <dgm:pt modelId="{9B26F6E8-0DFD-4BF4-83CE-017601DBC703}" type="pres">
      <dgm:prSet presAssocID="{89381D03-5C84-42EC-8E8B-8F015A143DA3}" presName="spacer" presStyleCnt="0"/>
      <dgm:spPr/>
    </dgm:pt>
    <dgm:pt modelId="{026E6F6A-9F58-4A1E-9486-8D2FF9A8FF64}" type="pres">
      <dgm:prSet presAssocID="{F0928A7D-2D32-4FD2-ACDF-E70686AD4712}" presName="parentText" presStyleLbl="node1" presStyleIdx="1" presStyleCnt="2">
        <dgm:presLayoutVars>
          <dgm:chMax val="0"/>
          <dgm:bulletEnabled val="1"/>
        </dgm:presLayoutVars>
      </dgm:prSet>
      <dgm:spPr>
        <a:xfrm>
          <a:off x="0" y="2230389"/>
          <a:ext cx="7886700" cy="2100734"/>
        </a:xfrm>
        <a:prstGeom prst="roundRect">
          <a:avLst/>
        </a:prstGeom>
      </dgm:spPr>
    </dgm:pt>
  </dgm:ptLst>
  <dgm:cxnLst>
    <dgm:cxn modelId="{219DEB38-BA8B-4B4E-B2B0-80169C550E7B}" type="presOf" srcId="{F0928A7D-2D32-4FD2-ACDF-E70686AD4712}" destId="{026E6F6A-9F58-4A1E-9486-8D2FF9A8FF64}" srcOrd="0" destOrd="0" presId="urn:microsoft.com/office/officeart/2005/8/layout/vList2"/>
    <dgm:cxn modelId="{EADCA5C0-A668-43FC-91B1-71FC492F9067}" srcId="{C54EF555-0D19-4E60-BFB3-4DB2A86C6FCD}" destId="{F0928A7D-2D32-4FD2-ACDF-E70686AD4712}" srcOrd="1" destOrd="0" parTransId="{0D8D6683-A586-447E-A448-B9CC0EAFCEB1}" sibTransId="{D38E6A53-D0A2-4FB2-84A5-DF48977222DF}"/>
    <dgm:cxn modelId="{5DFE2DE5-1342-4284-B19D-9218ED0E946F}" type="presOf" srcId="{C54EF555-0D19-4E60-BFB3-4DB2A86C6FCD}" destId="{B4BF44B1-34E3-4141-8F9E-6DD6E34469F2}" srcOrd="0" destOrd="0" presId="urn:microsoft.com/office/officeart/2005/8/layout/vList2"/>
    <dgm:cxn modelId="{7D797FE5-5639-4405-83EF-9BCC350E5CFB}" type="presOf" srcId="{DA5B900F-AE51-418F-8FD8-23AA9E4C9580}" destId="{FC8F7053-BF87-4A3E-8BA0-46279CE38CA6}" srcOrd="0" destOrd="0" presId="urn:microsoft.com/office/officeart/2005/8/layout/vList2"/>
    <dgm:cxn modelId="{8EABE8F4-7F21-46A9-A3A4-DA74FE53968B}" srcId="{C54EF555-0D19-4E60-BFB3-4DB2A86C6FCD}" destId="{DA5B900F-AE51-418F-8FD8-23AA9E4C9580}" srcOrd="0" destOrd="0" parTransId="{A8BCA4C5-F194-43A8-8A29-8BD81DBC0F89}" sibTransId="{89381D03-5C84-42EC-8E8B-8F015A143DA3}"/>
    <dgm:cxn modelId="{564A8860-8140-4A86-A45F-E1DADBBA2639}" type="presParOf" srcId="{B4BF44B1-34E3-4141-8F9E-6DD6E34469F2}" destId="{FC8F7053-BF87-4A3E-8BA0-46279CE38CA6}" srcOrd="0" destOrd="0" presId="urn:microsoft.com/office/officeart/2005/8/layout/vList2"/>
    <dgm:cxn modelId="{3E8B2998-95D4-4B30-9E30-8EE4FFC671C1}" type="presParOf" srcId="{B4BF44B1-34E3-4141-8F9E-6DD6E34469F2}" destId="{9B26F6E8-0DFD-4BF4-83CE-017601DBC703}" srcOrd="1" destOrd="0" presId="urn:microsoft.com/office/officeart/2005/8/layout/vList2"/>
    <dgm:cxn modelId="{FCBB1FBB-1987-42C6-A58C-E3751CD5BCDB}" type="presParOf" srcId="{B4BF44B1-34E3-4141-8F9E-6DD6E34469F2}" destId="{026E6F6A-9F58-4A1E-9486-8D2FF9A8FF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9E49A-4DE2-4D50-8F29-9AB0312FAED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FFBEEA1-274F-43A6-8327-1EBB253376B9}">
      <dgm:prSet/>
      <dgm:spPr/>
      <dgm:t>
        <a:bodyPr/>
        <a:lstStyle/>
        <a:p>
          <a:r>
            <a:rPr lang="es-CO"/>
            <a:t>Signos de alarma</a:t>
          </a:r>
        </a:p>
      </dgm:t>
    </dgm:pt>
    <dgm:pt modelId="{B3C7D0BB-ADBD-40C3-B35C-B7AF3B3A50A8}" type="parTrans" cxnId="{4B1A1763-B2DD-4136-AA40-2B3012226A39}">
      <dgm:prSet/>
      <dgm:spPr/>
      <dgm:t>
        <a:bodyPr/>
        <a:lstStyle/>
        <a:p>
          <a:endParaRPr lang="es-CO"/>
        </a:p>
      </dgm:t>
    </dgm:pt>
    <dgm:pt modelId="{FA116C37-179A-4AD8-9AB7-2EE40A94DEFA}" type="sibTrans" cxnId="{4B1A1763-B2DD-4136-AA40-2B3012226A39}">
      <dgm:prSet/>
      <dgm:spPr/>
      <dgm:t>
        <a:bodyPr/>
        <a:lstStyle/>
        <a:p>
          <a:endParaRPr lang="es-CO"/>
        </a:p>
      </dgm:t>
    </dgm:pt>
    <dgm:pt modelId="{FA838380-7CF1-4F7B-89EC-DE9746E8B0A5}">
      <dgm:prSet custT="1"/>
      <dgm:spPr/>
      <dgm:t>
        <a:bodyPr/>
        <a:lstStyle/>
        <a:p>
          <a:r>
            <a:rPr lang="es-CO" sz="2000" dirty="0"/>
            <a:t>Fiebre</a:t>
          </a:r>
        </a:p>
      </dgm:t>
    </dgm:pt>
    <dgm:pt modelId="{997B4E2A-6A4A-4BC4-AC15-287A1C9B54A9}" type="parTrans" cxnId="{922940CA-7CAE-49A9-A80E-EC08E98D3DAA}">
      <dgm:prSet/>
      <dgm:spPr/>
      <dgm:t>
        <a:bodyPr/>
        <a:lstStyle/>
        <a:p>
          <a:endParaRPr lang="es-CO"/>
        </a:p>
      </dgm:t>
    </dgm:pt>
    <dgm:pt modelId="{4EDF5B74-E061-40C7-9A05-A7B0D7366936}" type="sibTrans" cxnId="{922940CA-7CAE-49A9-A80E-EC08E98D3DAA}">
      <dgm:prSet/>
      <dgm:spPr/>
      <dgm:t>
        <a:bodyPr/>
        <a:lstStyle/>
        <a:p>
          <a:endParaRPr lang="es-CO"/>
        </a:p>
      </dgm:t>
    </dgm:pt>
    <dgm:pt modelId="{FF2E7F17-A4FB-4C90-8D83-F4B3DC63DB10}">
      <dgm:prSet custT="1"/>
      <dgm:spPr/>
      <dgm:t>
        <a:bodyPr/>
        <a:lstStyle/>
        <a:p>
          <a:r>
            <a:rPr lang="es-CO" sz="2000" dirty="0"/>
            <a:t>Tos</a:t>
          </a:r>
        </a:p>
      </dgm:t>
    </dgm:pt>
    <dgm:pt modelId="{C4A45C31-0F7D-4B5D-944A-A53A8E849254}" type="parTrans" cxnId="{90023691-7397-4BD8-BFCA-858A38355025}">
      <dgm:prSet/>
      <dgm:spPr/>
      <dgm:t>
        <a:bodyPr/>
        <a:lstStyle/>
        <a:p>
          <a:endParaRPr lang="es-CO"/>
        </a:p>
      </dgm:t>
    </dgm:pt>
    <dgm:pt modelId="{05AC458F-5F21-497F-8071-0A2F084EC566}" type="sibTrans" cxnId="{90023691-7397-4BD8-BFCA-858A38355025}">
      <dgm:prSet/>
      <dgm:spPr/>
      <dgm:t>
        <a:bodyPr/>
        <a:lstStyle/>
        <a:p>
          <a:endParaRPr lang="es-CO"/>
        </a:p>
      </dgm:t>
    </dgm:pt>
    <dgm:pt modelId="{E2D01DEC-BF5F-42BF-B9E4-87797610BB29}">
      <dgm:prSet custT="1"/>
      <dgm:spPr/>
      <dgm:t>
        <a:bodyPr/>
        <a:lstStyle/>
        <a:p>
          <a:r>
            <a:rPr lang="es-CO" sz="2000" dirty="0"/>
            <a:t>Disnea</a:t>
          </a:r>
        </a:p>
      </dgm:t>
    </dgm:pt>
    <dgm:pt modelId="{21D10F47-D09A-486E-A8A2-5DC2B5943C34}" type="parTrans" cxnId="{95E6682E-A181-406E-9723-7D1A6795962E}">
      <dgm:prSet/>
      <dgm:spPr/>
      <dgm:t>
        <a:bodyPr/>
        <a:lstStyle/>
        <a:p>
          <a:endParaRPr lang="es-CO"/>
        </a:p>
      </dgm:t>
    </dgm:pt>
    <dgm:pt modelId="{8DC34D6A-A343-4A39-A8BE-5F3F15BD30AF}" type="sibTrans" cxnId="{95E6682E-A181-406E-9723-7D1A6795962E}">
      <dgm:prSet/>
      <dgm:spPr/>
      <dgm:t>
        <a:bodyPr/>
        <a:lstStyle/>
        <a:p>
          <a:endParaRPr lang="es-CO"/>
        </a:p>
      </dgm:t>
    </dgm:pt>
    <dgm:pt modelId="{B1B30877-6091-481D-9AF9-3ADBA1DAE1F5}">
      <dgm:prSet custT="1"/>
      <dgm:spPr/>
      <dgm:t>
        <a:bodyPr/>
        <a:lstStyle/>
        <a:p>
          <a:r>
            <a:rPr lang="es-CO" sz="2000" dirty="0"/>
            <a:t>Dolor u opresión en el pecho</a:t>
          </a:r>
        </a:p>
      </dgm:t>
    </dgm:pt>
    <dgm:pt modelId="{DEE62282-86B5-40A0-901C-5F7081777874}" type="parTrans" cxnId="{8BC99697-8C99-4333-AA49-377253AE6D59}">
      <dgm:prSet/>
      <dgm:spPr/>
      <dgm:t>
        <a:bodyPr/>
        <a:lstStyle/>
        <a:p>
          <a:endParaRPr lang="es-CO"/>
        </a:p>
      </dgm:t>
    </dgm:pt>
    <dgm:pt modelId="{B3D72676-E216-4806-B6FB-000085870D5D}" type="sibTrans" cxnId="{8BC99697-8C99-4333-AA49-377253AE6D59}">
      <dgm:prSet/>
      <dgm:spPr/>
      <dgm:t>
        <a:bodyPr/>
        <a:lstStyle/>
        <a:p>
          <a:endParaRPr lang="es-CO"/>
        </a:p>
      </dgm:t>
    </dgm:pt>
    <dgm:pt modelId="{9D8477AA-0CBE-4E87-AC32-E003F1D192EA}">
      <dgm:prSet/>
      <dgm:spPr/>
      <dgm:t>
        <a:bodyPr/>
        <a:lstStyle/>
        <a:p>
          <a:r>
            <a:rPr lang="es-CO"/>
            <a:t>La mayor mortalidad se ha dado en pacientes con:</a:t>
          </a:r>
        </a:p>
      </dgm:t>
    </dgm:pt>
    <dgm:pt modelId="{DE8EAB6A-3AEF-4953-B410-1214C68EE881}" type="parTrans" cxnId="{0D378F41-BB5D-4838-95F7-42765A711D35}">
      <dgm:prSet/>
      <dgm:spPr/>
      <dgm:t>
        <a:bodyPr/>
        <a:lstStyle/>
        <a:p>
          <a:endParaRPr lang="es-CO"/>
        </a:p>
      </dgm:t>
    </dgm:pt>
    <dgm:pt modelId="{E0E10B37-478B-4E8B-9721-E3FC4BA2B7CD}" type="sibTrans" cxnId="{0D378F41-BB5D-4838-95F7-42765A711D35}">
      <dgm:prSet/>
      <dgm:spPr/>
      <dgm:t>
        <a:bodyPr/>
        <a:lstStyle/>
        <a:p>
          <a:endParaRPr lang="es-CO"/>
        </a:p>
      </dgm:t>
    </dgm:pt>
    <dgm:pt modelId="{99E17846-61E3-4CD5-873F-84A790103A75}">
      <dgm:prSet/>
      <dgm:spPr/>
      <dgm:t>
        <a:bodyPr/>
        <a:lstStyle/>
        <a:p>
          <a:r>
            <a:rPr lang="es-CO"/>
            <a:t>HTA</a:t>
          </a:r>
        </a:p>
      </dgm:t>
    </dgm:pt>
    <dgm:pt modelId="{A9FEBE18-CC1C-4582-831E-305437CABE1A}" type="parTrans" cxnId="{37081772-DA46-4D0C-B516-37FF68A30909}">
      <dgm:prSet/>
      <dgm:spPr/>
      <dgm:t>
        <a:bodyPr/>
        <a:lstStyle/>
        <a:p>
          <a:endParaRPr lang="es-CO"/>
        </a:p>
      </dgm:t>
    </dgm:pt>
    <dgm:pt modelId="{2A9EEF66-B947-4494-99CC-AA35744E82D0}" type="sibTrans" cxnId="{37081772-DA46-4D0C-B516-37FF68A30909}">
      <dgm:prSet/>
      <dgm:spPr/>
      <dgm:t>
        <a:bodyPr/>
        <a:lstStyle/>
        <a:p>
          <a:endParaRPr lang="es-CO"/>
        </a:p>
      </dgm:t>
    </dgm:pt>
    <dgm:pt modelId="{A292D8DD-3122-4A62-BCC8-839105881326}">
      <dgm:prSet/>
      <dgm:spPr/>
      <dgm:t>
        <a:bodyPr/>
        <a:lstStyle/>
        <a:p>
          <a:r>
            <a:rPr lang="es-CO" dirty="0"/>
            <a:t>Diabetes</a:t>
          </a:r>
        </a:p>
      </dgm:t>
    </dgm:pt>
    <dgm:pt modelId="{D408486D-86D5-4AD7-89E0-8E607B85D33B}" type="parTrans" cxnId="{4C1E9E38-1C7F-449D-9591-BDDB97F85E94}">
      <dgm:prSet/>
      <dgm:spPr/>
      <dgm:t>
        <a:bodyPr/>
        <a:lstStyle/>
        <a:p>
          <a:endParaRPr lang="es-CO"/>
        </a:p>
      </dgm:t>
    </dgm:pt>
    <dgm:pt modelId="{99B2DB5E-43CE-4962-9716-942E73E51AF4}" type="sibTrans" cxnId="{4C1E9E38-1C7F-449D-9591-BDDB97F85E94}">
      <dgm:prSet/>
      <dgm:spPr/>
      <dgm:t>
        <a:bodyPr/>
        <a:lstStyle/>
        <a:p>
          <a:endParaRPr lang="es-CO"/>
        </a:p>
      </dgm:t>
    </dgm:pt>
    <dgm:pt modelId="{EA969809-B3F1-44B3-9266-43634EF71690}">
      <dgm:prSet/>
      <dgm:spPr/>
      <dgm:t>
        <a:bodyPr/>
        <a:lstStyle/>
        <a:p>
          <a:r>
            <a:rPr lang="es-CO"/>
            <a:t>Enfermedad coronaria</a:t>
          </a:r>
        </a:p>
      </dgm:t>
    </dgm:pt>
    <dgm:pt modelId="{DD895D9D-3EE8-43FE-B2A3-18F05E01A55E}" type="parTrans" cxnId="{F7A01093-55BF-4B6C-BE1E-6D3B2AC9660C}">
      <dgm:prSet/>
      <dgm:spPr/>
      <dgm:t>
        <a:bodyPr/>
        <a:lstStyle/>
        <a:p>
          <a:endParaRPr lang="es-CO"/>
        </a:p>
      </dgm:t>
    </dgm:pt>
    <dgm:pt modelId="{78E79F36-87DE-42C7-8214-5A3B63D88CEA}" type="sibTrans" cxnId="{F7A01093-55BF-4B6C-BE1E-6D3B2AC9660C}">
      <dgm:prSet/>
      <dgm:spPr/>
      <dgm:t>
        <a:bodyPr/>
        <a:lstStyle/>
        <a:p>
          <a:endParaRPr lang="es-CO"/>
        </a:p>
      </dgm:t>
    </dgm:pt>
    <dgm:pt modelId="{002093CF-42B4-4AF8-B753-792F58165E81}">
      <dgm:prSet/>
      <dgm:spPr/>
      <dgm:t>
        <a:bodyPr/>
        <a:lstStyle/>
        <a:p>
          <a:r>
            <a:rPr lang="es-CO" dirty="0"/>
            <a:t>Bronquitis crónica</a:t>
          </a:r>
        </a:p>
      </dgm:t>
    </dgm:pt>
    <dgm:pt modelId="{968051DA-E8C9-4A42-BC49-A9218DF7CFFE}" type="parTrans" cxnId="{90DC10C6-F722-4D46-B93E-B28E460D6ED0}">
      <dgm:prSet/>
      <dgm:spPr/>
      <dgm:t>
        <a:bodyPr/>
        <a:lstStyle/>
        <a:p>
          <a:endParaRPr lang="es-CO"/>
        </a:p>
      </dgm:t>
    </dgm:pt>
    <dgm:pt modelId="{D544E743-CCD3-4376-BA8F-2FF73AB9AD7D}" type="sibTrans" cxnId="{90DC10C6-F722-4D46-B93E-B28E460D6ED0}">
      <dgm:prSet/>
      <dgm:spPr/>
      <dgm:t>
        <a:bodyPr/>
        <a:lstStyle/>
        <a:p>
          <a:endParaRPr lang="es-CO"/>
        </a:p>
      </dgm:t>
    </dgm:pt>
    <dgm:pt modelId="{76869140-560C-4192-86AA-357E828FC2F1}">
      <dgm:prSet/>
      <dgm:spPr/>
      <dgm:t>
        <a:bodyPr/>
        <a:lstStyle/>
        <a:p>
          <a:r>
            <a:rPr lang="es-CO"/>
            <a:t>Fumadores cronicos</a:t>
          </a:r>
        </a:p>
      </dgm:t>
    </dgm:pt>
    <dgm:pt modelId="{48253852-01E7-4C13-841C-2E386F18DCBB}" type="parTrans" cxnId="{398D0695-10F7-4430-8B02-62D76E06EEB2}">
      <dgm:prSet/>
      <dgm:spPr/>
      <dgm:t>
        <a:bodyPr/>
        <a:lstStyle/>
        <a:p>
          <a:endParaRPr lang="es-CO"/>
        </a:p>
      </dgm:t>
    </dgm:pt>
    <dgm:pt modelId="{9E6C53F6-83EC-484D-9962-02F020A67A54}" type="sibTrans" cxnId="{398D0695-10F7-4430-8B02-62D76E06EEB2}">
      <dgm:prSet/>
      <dgm:spPr/>
      <dgm:t>
        <a:bodyPr/>
        <a:lstStyle/>
        <a:p>
          <a:endParaRPr lang="es-CO"/>
        </a:p>
      </dgm:t>
    </dgm:pt>
    <dgm:pt modelId="{437A6E1F-511B-40C1-8DE5-F09A86F6B5FD}" type="pres">
      <dgm:prSet presAssocID="{0DC9E49A-4DE2-4D50-8F29-9AB0312FAED2}" presName="Name0" presStyleCnt="0">
        <dgm:presLayoutVars>
          <dgm:dir/>
          <dgm:animLvl val="lvl"/>
          <dgm:resizeHandles val="exact"/>
        </dgm:presLayoutVars>
      </dgm:prSet>
      <dgm:spPr/>
    </dgm:pt>
    <dgm:pt modelId="{3E0193D8-42A5-4048-8440-7789DE198555}" type="pres">
      <dgm:prSet presAssocID="{CFFBEEA1-274F-43A6-8327-1EBB253376B9}" presName="linNode" presStyleCnt="0"/>
      <dgm:spPr/>
    </dgm:pt>
    <dgm:pt modelId="{59E7A3B9-510F-4560-856C-97F799F7D6E6}" type="pres">
      <dgm:prSet presAssocID="{CFFBEEA1-274F-43A6-8327-1EBB253376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D1AAFF6-495C-4142-8153-EFF97CC1BD44}" type="pres">
      <dgm:prSet presAssocID="{CFFBEEA1-274F-43A6-8327-1EBB253376B9}" presName="descendantText" presStyleLbl="alignAccFollowNode1" presStyleIdx="0" presStyleCnt="2">
        <dgm:presLayoutVars>
          <dgm:bulletEnabled val="1"/>
        </dgm:presLayoutVars>
      </dgm:prSet>
      <dgm:spPr/>
    </dgm:pt>
    <dgm:pt modelId="{F4A6BBA6-4FF9-49C6-B477-A32ABCE410C6}" type="pres">
      <dgm:prSet presAssocID="{FA116C37-179A-4AD8-9AB7-2EE40A94DEFA}" presName="sp" presStyleCnt="0"/>
      <dgm:spPr/>
    </dgm:pt>
    <dgm:pt modelId="{01EA8851-8E79-459A-9412-F226FC52FA9E}" type="pres">
      <dgm:prSet presAssocID="{9D8477AA-0CBE-4E87-AC32-E003F1D192EA}" presName="linNode" presStyleCnt="0"/>
      <dgm:spPr/>
    </dgm:pt>
    <dgm:pt modelId="{E88BE485-BE06-4F1D-9460-A5A2B4A82AF8}" type="pres">
      <dgm:prSet presAssocID="{9D8477AA-0CBE-4E87-AC32-E003F1D192E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46CE99D-2C5D-4238-AB6D-BD2E4BE7ED10}" type="pres">
      <dgm:prSet presAssocID="{9D8477AA-0CBE-4E87-AC32-E003F1D192E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5E04F22-3301-4C42-96B3-56D0387ED3B3}" type="presOf" srcId="{76869140-560C-4192-86AA-357E828FC2F1}" destId="{E46CE99D-2C5D-4238-AB6D-BD2E4BE7ED10}" srcOrd="0" destOrd="4" presId="urn:microsoft.com/office/officeart/2005/8/layout/vList5"/>
    <dgm:cxn modelId="{BD499027-DB83-45EC-9220-C71492FF8611}" type="presOf" srcId="{9D8477AA-0CBE-4E87-AC32-E003F1D192EA}" destId="{E88BE485-BE06-4F1D-9460-A5A2B4A82AF8}" srcOrd="0" destOrd="0" presId="urn:microsoft.com/office/officeart/2005/8/layout/vList5"/>
    <dgm:cxn modelId="{BB314028-BF90-48EE-B698-0A87BC9AFADE}" type="presOf" srcId="{0DC9E49A-4DE2-4D50-8F29-9AB0312FAED2}" destId="{437A6E1F-511B-40C1-8DE5-F09A86F6B5FD}" srcOrd="0" destOrd="0" presId="urn:microsoft.com/office/officeart/2005/8/layout/vList5"/>
    <dgm:cxn modelId="{10A40929-4BDA-42C2-9B4C-ABA05BA047E0}" type="presOf" srcId="{E2D01DEC-BF5F-42BF-B9E4-87797610BB29}" destId="{ED1AAFF6-495C-4142-8153-EFF97CC1BD44}" srcOrd="0" destOrd="2" presId="urn:microsoft.com/office/officeart/2005/8/layout/vList5"/>
    <dgm:cxn modelId="{95E6682E-A181-406E-9723-7D1A6795962E}" srcId="{CFFBEEA1-274F-43A6-8327-1EBB253376B9}" destId="{E2D01DEC-BF5F-42BF-B9E4-87797610BB29}" srcOrd="2" destOrd="0" parTransId="{21D10F47-D09A-486E-A8A2-5DC2B5943C34}" sibTransId="{8DC34D6A-A343-4A39-A8BE-5F3F15BD30AF}"/>
    <dgm:cxn modelId="{4C1E9E38-1C7F-449D-9591-BDDB97F85E94}" srcId="{9D8477AA-0CBE-4E87-AC32-E003F1D192EA}" destId="{A292D8DD-3122-4A62-BCC8-839105881326}" srcOrd="1" destOrd="0" parTransId="{D408486D-86D5-4AD7-89E0-8E607B85D33B}" sibTransId="{99B2DB5E-43CE-4962-9716-942E73E51AF4}"/>
    <dgm:cxn modelId="{0D378F41-BB5D-4838-95F7-42765A711D35}" srcId="{0DC9E49A-4DE2-4D50-8F29-9AB0312FAED2}" destId="{9D8477AA-0CBE-4E87-AC32-E003F1D192EA}" srcOrd="1" destOrd="0" parTransId="{DE8EAB6A-3AEF-4953-B410-1214C68EE881}" sibTransId="{E0E10B37-478B-4E8B-9721-E3FC4BA2B7CD}"/>
    <dgm:cxn modelId="{4B1A1763-B2DD-4136-AA40-2B3012226A39}" srcId="{0DC9E49A-4DE2-4D50-8F29-9AB0312FAED2}" destId="{CFFBEEA1-274F-43A6-8327-1EBB253376B9}" srcOrd="0" destOrd="0" parTransId="{B3C7D0BB-ADBD-40C3-B35C-B7AF3B3A50A8}" sibTransId="{FA116C37-179A-4AD8-9AB7-2EE40A94DEFA}"/>
    <dgm:cxn modelId="{0DED9D6F-9103-4F48-9AD4-2CB5D2B3C8DF}" type="presOf" srcId="{FF2E7F17-A4FB-4C90-8D83-F4B3DC63DB10}" destId="{ED1AAFF6-495C-4142-8153-EFF97CC1BD44}" srcOrd="0" destOrd="1" presId="urn:microsoft.com/office/officeart/2005/8/layout/vList5"/>
    <dgm:cxn modelId="{37081772-DA46-4D0C-B516-37FF68A30909}" srcId="{9D8477AA-0CBE-4E87-AC32-E003F1D192EA}" destId="{99E17846-61E3-4CD5-873F-84A790103A75}" srcOrd="0" destOrd="0" parTransId="{A9FEBE18-CC1C-4582-831E-305437CABE1A}" sibTransId="{2A9EEF66-B947-4494-99CC-AA35744E82D0}"/>
    <dgm:cxn modelId="{B6D5A488-71F7-40C5-BDBB-7B277F82541C}" type="presOf" srcId="{CFFBEEA1-274F-43A6-8327-1EBB253376B9}" destId="{59E7A3B9-510F-4560-856C-97F799F7D6E6}" srcOrd="0" destOrd="0" presId="urn:microsoft.com/office/officeart/2005/8/layout/vList5"/>
    <dgm:cxn modelId="{81BAF090-C30C-46EE-9792-DAF75733EED4}" type="presOf" srcId="{A292D8DD-3122-4A62-BCC8-839105881326}" destId="{E46CE99D-2C5D-4238-AB6D-BD2E4BE7ED10}" srcOrd="0" destOrd="1" presId="urn:microsoft.com/office/officeart/2005/8/layout/vList5"/>
    <dgm:cxn modelId="{90023691-7397-4BD8-BFCA-858A38355025}" srcId="{CFFBEEA1-274F-43A6-8327-1EBB253376B9}" destId="{FF2E7F17-A4FB-4C90-8D83-F4B3DC63DB10}" srcOrd="1" destOrd="0" parTransId="{C4A45C31-0F7D-4B5D-944A-A53A8E849254}" sibTransId="{05AC458F-5F21-497F-8071-0A2F084EC566}"/>
    <dgm:cxn modelId="{F7A01093-55BF-4B6C-BE1E-6D3B2AC9660C}" srcId="{9D8477AA-0CBE-4E87-AC32-E003F1D192EA}" destId="{EA969809-B3F1-44B3-9266-43634EF71690}" srcOrd="2" destOrd="0" parTransId="{DD895D9D-3EE8-43FE-B2A3-18F05E01A55E}" sibTransId="{78E79F36-87DE-42C7-8214-5A3B63D88CEA}"/>
    <dgm:cxn modelId="{398D0695-10F7-4430-8B02-62D76E06EEB2}" srcId="{9D8477AA-0CBE-4E87-AC32-E003F1D192EA}" destId="{76869140-560C-4192-86AA-357E828FC2F1}" srcOrd="4" destOrd="0" parTransId="{48253852-01E7-4C13-841C-2E386F18DCBB}" sibTransId="{9E6C53F6-83EC-484D-9962-02F020A67A54}"/>
    <dgm:cxn modelId="{8BC99697-8C99-4333-AA49-377253AE6D59}" srcId="{CFFBEEA1-274F-43A6-8327-1EBB253376B9}" destId="{B1B30877-6091-481D-9AF9-3ADBA1DAE1F5}" srcOrd="3" destOrd="0" parTransId="{DEE62282-86B5-40A0-901C-5F7081777874}" sibTransId="{B3D72676-E216-4806-B6FB-000085870D5D}"/>
    <dgm:cxn modelId="{0561CE98-8318-4309-978E-B4747D3E93AA}" type="presOf" srcId="{EA969809-B3F1-44B3-9266-43634EF71690}" destId="{E46CE99D-2C5D-4238-AB6D-BD2E4BE7ED10}" srcOrd="0" destOrd="2" presId="urn:microsoft.com/office/officeart/2005/8/layout/vList5"/>
    <dgm:cxn modelId="{69A65A9F-12DD-467E-95DB-1A131506674D}" type="presOf" srcId="{B1B30877-6091-481D-9AF9-3ADBA1DAE1F5}" destId="{ED1AAFF6-495C-4142-8153-EFF97CC1BD44}" srcOrd="0" destOrd="3" presId="urn:microsoft.com/office/officeart/2005/8/layout/vList5"/>
    <dgm:cxn modelId="{90DC10C6-F722-4D46-B93E-B28E460D6ED0}" srcId="{9D8477AA-0CBE-4E87-AC32-E003F1D192EA}" destId="{002093CF-42B4-4AF8-B753-792F58165E81}" srcOrd="3" destOrd="0" parTransId="{968051DA-E8C9-4A42-BC49-A9218DF7CFFE}" sibTransId="{D544E743-CCD3-4376-BA8F-2FF73AB9AD7D}"/>
    <dgm:cxn modelId="{922940CA-7CAE-49A9-A80E-EC08E98D3DAA}" srcId="{CFFBEEA1-274F-43A6-8327-1EBB253376B9}" destId="{FA838380-7CF1-4F7B-89EC-DE9746E8B0A5}" srcOrd="0" destOrd="0" parTransId="{997B4E2A-6A4A-4BC4-AC15-287A1C9B54A9}" sibTransId="{4EDF5B74-E061-40C7-9A05-A7B0D7366936}"/>
    <dgm:cxn modelId="{5EEEF5E9-4581-4BF9-BD36-0F2A82086D0C}" type="presOf" srcId="{FA838380-7CF1-4F7B-89EC-DE9746E8B0A5}" destId="{ED1AAFF6-495C-4142-8153-EFF97CC1BD44}" srcOrd="0" destOrd="0" presId="urn:microsoft.com/office/officeart/2005/8/layout/vList5"/>
    <dgm:cxn modelId="{B28CD2EE-E18C-4963-80B7-297E693DF294}" type="presOf" srcId="{002093CF-42B4-4AF8-B753-792F58165E81}" destId="{E46CE99D-2C5D-4238-AB6D-BD2E4BE7ED10}" srcOrd="0" destOrd="3" presId="urn:microsoft.com/office/officeart/2005/8/layout/vList5"/>
    <dgm:cxn modelId="{D6980AFA-BFD6-40D2-BAC0-76A622515060}" type="presOf" srcId="{99E17846-61E3-4CD5-873F-84A790103A75}" destId="{E46CE99D-2C5D-4238-AB6D-BD2E4BE7ED10}" srcOrd="0" destOrd="0" presId="urn:microsoft.com/office/officeart/2005/8/layout/vList5"/>
    <dgm:cxn modelId="{C130897A-8A35-456F-AAE5-C67C332DE7DB}" type="presParOf" srcId="{437A6E1F-511B-40C1-8DE5-F09A86F6B5FD}" destId="{3E0193D8-42A5-4048-8440-7789DE198555}" srcOrd="0" destOrd="0" presId="urn:microsoft.com/office/officeart/2005/8/layout/vList5"/>
    <dgm:cxn modelId="{69393385-C49C-4ED2-BE39-7BE5140900CB}" type="presParOf" srcId="{3E0193D8-42A5-4048-8440-7789DE198555}" destId="{59E7A3B9-510F-4560-856C-97F799F7D6E6}" srcOrd="0" destOrd="0" presId="urn:microsoft.com/office/officeart/2005/8/layout/vList5"/>
    <dgm:cxn modelId="{72B092D3-427B-4F62-A176-74617CB2B26F}" type="presParOf" srcId="{3E0193D8-42A5-4048-8440-7789DE198555}" destId="{ED1AAFF6-495C-4142-8153-EFF97CC1BD44}" srcOrd="1" destOrd="0" presId="urn:microsoft.com/office/officeart/2005/8/layout/vList5"/>
    <dgm:cxn modelId="{5C067D7E-27C6-4289-987E-FE5BA092D344}" type="presParOf" srcId="{437A6E1F-511B-40C1-8DE5-F09A86F6B5FD}" destId="{F4A6BBA6-4FF9-49C6-B477-A32ABCE410C6}" srcOrd="1" destOrd="0" presId="urn:microsoft.com/office/officeart/2005/8/layout/vList5"/>
    <dgm:cxn modelId="{023FB6C4-B548-4711-8B8C-0E519DC0E41B}" type="presParOf" srcId="{437A6E1F-511B-40C1-8DE5-F09A86F6B5FD}" destId="{01EA8851-8E79-459A-9412-F226FC52FA9E}" srcOrd="2" destOrd="0" presId="urn:microsoft.com/office/officeart/2005/8/layout/vList5"/>
    <dgm:cxn modelId="{3717DE6A-214E-40A3-AE40-B9989EB9878A}" type="presParOf" srcId="{01EA8851-8E79-459A-9412-F226FC52FA9E}" destId="{E88BE485-BE06-4F1D-9460-A5A2B4A82AF8}" srcOrd="0" destOrd="0" presId="urn:microsoft.com/office/officeart/2005/8/layout/vList5"/>
    <dgm:cxn modelId="{1C013F30-6E37-4ACB-9A33-048DEFD67F82}" type="presParOf" srcId="{01EA8851-8E79-459A-9412-F226FC52FA9E}" destId="{E46CE99D-2C5D-4238-AB6D-BD2E4BE7ED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AA35B-615A-4F18-ABEB-038AD5F8CFF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CEE9EA24-6676-4DE8-99F6-EDC549010A12}">
      <dgm:prSet/>
      <dgm:spPr/>
      <dgm:t>
        <a:bodyPr/>
        <a:lstStyle/>
        <a:p>
          <a:r>
            <a:rPr lang="es-CO"/>
            <a:t>Personas que hayan viajado a Wuhan durante los últimos 14 días</a:t>
          </a:r>
        </a:p>
      </dgm:t>
    </dgm:pt>
    <dgm:pt modelId="{7FE11059-DFD6-4498-A1B0-4D4EE91389D5}" type="parTrans" cxnId="{49DC2CC4-7073-4679-860B-95BC5056B60B}">
      <dgm:prSet/>
      <dgm:spPr/>
      <dgm:t>
        <a:bodyPr/>
        <a:lstStyle/>
        <a:p>
          <a:endParaRPr lang="es-CO"/>
        </a:p>
      </dgm:t>
    </dgm:pt>
    <dgm:pt modelId="{2ADD16AB-39A5-411E-946C-8FEDA18F4D89}" type="sibTrans" cxnId="{49DC2CC4-7073-4679-860B-95BC5056B60B}">
      <dgm:prSet/>
      <dgm:spPr/>
      <dgm:t>
        <a:bodyPr/>
        <a:lstStyle/>
        <a:p>
          <a:endParaRPr lang="es-CO"/>
        </a:p>
      </dgm:t>
    </dgm:pt>
    <dgm:pt modelId="{2E144BF2-8945-4198-8261-6723F3FBF657}">
      <dgm:prSet/>
      <dgm:spPr/>
      <dgm:t>
        <a:bodyPr/>
        <a:lstStyle/>
        <a:p>
          <a:r>
            <a:rPr lang="es-CO"/>
            <a:t>Personas con contacto estrecho con estas personas.</a:t>
          </a:r>
        </a:p>
      </dgm:t>
    </dgm:pt>
    <dgm:pt modelId="{264ECF0B-2100-4A78-9856-96D6BC847067}" type="parTrans" cxnId="{07CD0B24-057B-4B0B-A3AB-3174C26D1917}">
      <dgm:prSet/>
      <dgm:spPr/>
      <dgm:t>
        <a:bodyPr/>
        <a:lstStyle/>
        <a:p>
          <a:endParaRPr lang="es-CO"/>
        </a:p>
      </dgm:t>
    </dgm:pt>
    <dgm:pt modelId="{6444C94E-E94F-45F2-8815-02FF85B368B0}" type="sibTrans" cxnId="{07CD0B24-057B-4B0B-A3AB-3174C26D1917}">
      <dgm:prSet/>
      <dgm:spPr/>
      <dgm:t>
        <a:bodyPr/>
        <a:lstStyle/>
        <a:p>
          <a:endParaRPr lang="es-CO"/>
        </a:p>
      </dgm:t>
    </dgm:pt>
    <dgm:pt modelId="{1E877D0A-27CB-4A8E-996E-3C2C08265035}">
      <dgm:prSet/>
      <dgm:spPr/>
      <dgm:t>
        <a:bodyPr/>
        <a:lstStyle/>
        <a:p>
          <a:r>
            <a:rPr lang="es-CO"/>
            <a:t>Personal sanitario que atienda los casos que vengan de estas zonas</a:t>
          </a:r>
        </a:p>
      </dgm:t>
    </dgm:pt>
    <dgm:pt modelId="{F5234BD2-9EC6-46D9-A082-39CE8B5C4742}" type="parTrans" cxnId="{E070AD6F-F8C5-4001-9A7C-078C64F68C05}">
      <dgm:prSet/>
      <dgm:spPr/>
      <dgm:t>
        <a:bodyPr/>
        <a:lstStyle/>
        <a:p>
          <a:endParaRPr lang="es-CO"/>
        </a:p>
      </dgm:t>
    </dgm:pt>
    <dgm:pt modelId="{1913EC88-C40D-4F94-ACA7-2822DE5E51A9}" type="sibTrans" cxnId="{E070AD6F-F8C5-4001-9A7C-078C64F68C05}">
      <dgm:prSet/>
      <dgm:spPr/>
      <dgm:t>
        <a:bodyPr/>
        <a:lstStyle/>
        <a:p>
          <a:endParaRPr lang="es-CO"/>
        </a:p>
      </dgm:t>
    </dgm:pt>
    <dgm:pt modelId="{C917F710-D0A9-44F6-9100-BDEAEE2560AC}" type="pres">
      <dgm:prSet presAssocID="{2CCAA35B-615A-4F18-ABEB-038AD5F8CFF7}" presName="Name0" presStyleCnt="0">
        <dgm:presLayoutVars>
          <dgm:dir/>
          <dgm:resizeHandles val="exact"/>
        </dgm:presLayoutVars>
      </dgm:prSet>
      <dgm:spPr/>
    </dgm:pt>
    <dgm:pt modelId="{E97E6F63-DEC9-48B9-A376-F865B24757C2}" type="pres">
      <dgm:prSet presAssocID="{CEE9EA24-6676-4DE8-99F6-EDC549010A12}" presName="node" presStyleLbl="node1" presStyleIdx="0" presStyleCnt="3">
        <dgm:presLayoutVars>
          <dgm:bulletEnabled val="1"/>
        </dgm:presLayoutVars>
      </dgm:prSet>
      <dgm:spPr/>
    </dgm:pt>
    <dgm:pt modelId="{C9E13AC0-6E1C-4AF2-A431-5DE5A160140F}" type="pres">
      <dgm:prSet presAssocID="{2ADD16AB-39A5-411E-946C-8FEDA18F4D89}" presName="sibTrans" presStyleCnt="0"/>
      <dgm:spPr/>
    </dgm:pt>
    <dgm:pt modelId="{2A0C8403-7EF0-4908-98DC-6C901DAF2F0D}" type="pres">
      <dgm:prSet presAssocID="{2E144BF2-8945-4198-8261-6723F3FBF657}" presName="node" presStyleLbl="node1" presStyleIdx="1" presStyleCnt="3">
        <dgm:presLayoutVars>
          <dgm:bulletEnabled val="1"/>
        </dgm:presLayoutVars>
      </dgm:prSet>
      <dgm:spPr/>
    </dgm:pt>
    <dgm:pt modelId="{8BF7A340-D22B-4743-A293-D20D80D70B4B}" type="pres">
      <dgm:prSet presAssocID="{6444C94E-E94F-45F2-8815-02FF85B368B0}" presName="sibTrans" presStyleCnt="0"/>
      <dgm:spPr/>
    </dgm:pt>
    <dgm:pt modelId="{54B4DF3E-52BA-4CB4-94F6-F15FDF543A8E}" type="pres">
      <dgm:prSet presAssocID="{1E877D0A-27CB-4A8E-996E-3C2C08265035}" presName="node" presStyleLbl="node1" presStyleIdx="2" presStyleCnt="3">
        <dgm:presLayoutVars>
          <dgm:bulletEnabled val="1"/>
        </dgm:presLayoutVars>
      </dgm:prSet>
      <dgm:spPr/>
    </dgm:pt>
  </dgm:ptLst>
  <dgm:cxnLst>
    <dgm:cxn modelId="{07CD0B24-057B-4B0B-A3AB-3174C26D1917}" srcId="{2CCAA35B-615A-4F18-ABEB-038AD5F8CFF7}" destId="{2E144BF2-8945-4198-8261-6723F3FBF657}" srcOrd="1" destOrd="0" parTransId="{264ECF0B-2100-4A78-9856-96D6BC847067}" sibTransId="{6444C94E-E94F-45F2-8815-02FF85B368B0}"/>
    <dgm:cxn modelId="{3C297127-977F-4FFA-9648-C7661C9F1A0F}" type="presOf" srcId="{CEE9EA24-6676-4DE8-99F6-EDC549010A12}" destId="{E97E6F63-DEC9-48B9-A376-F865B24757C2}" srcOrd="0" destOrd="0" presId="urn:microsoft.com/office/officeart/2005/8/layout/hList6"/>
    <dgm:cxn modelId="{E070AD6F-F8C5-4001-9A7C-078C64F68C05}" srcId="{2CCAA35B-615A-4F18-ABEB-038AD5F8CFF7}" destId="{1E877D0A-27CB-4A8E-996E-3C2C08265035}" srcOrd="2" destOrd="0" parTransId="{F5234BD2-9EC6-46D9-A082-39CE8B5C4742}" sibTransId="{1913EC88-C40D-4F94-ACA7-2822DE5E51A9}"/>
    <dgm:cxn modelId="{BCAB2ABC-A63E-4957-A2EC-C163276B5AA7}" type="presOf" srcId="{1E877D0A-27CB-4A8E-996E-3C2C08265035}" destId="{54B4DF3E-52BA-4CB4-94F6-F15FDF543A8E}" srcOrd="0" destOrd="0" presId="urn:microsoft.com/office/officeart/2005/8/layout/hList6"/>
    <dgm:cxn modelId="{49DC2CC4-7073-4679-860B-95BC5056B60B}" srcId="{2CCAA35B-615A-4F18-ABEB-038AD5F8CFF7}" destId="{CEE9EA24-6676-4DE8-99F6-EDC549010A12}" srcOrd="0" destOrd="0" parTransId="{7FE11059-DFD6-4498-A1B0-4D4EE91389D5}" sibTransId="{2ADD16AB-39A5-411E-946C-8FEDA18F4D89}"/>
    <dgm:cxn modelId="{1B4B8EC9-8F4C-4B9D-9A25-35530BDD13A7}" type="presOf" srcId="{2CCAA35B-615A-4F18-ABEB-038AD5F8CFF7}" destId="{C917F710-D0A9-44F6-9100-BDEAEE2560AC}" srcOrd="0" destOrd="0" presId="urn:microsoft.com/office/officeart/2005/8/layout/hList6"/>
    <dgm:cxn modelId="{BC68E5FA-40DF-4B9F-8FA0-C10F4961B777}" type="presOf" srcId="{2E144BF2-8945-4198-8261-6723F3FBF657}" destId="{2A0C8403-7EF0-4908-98DC-6C901DAF2F0D}" srcOrd="0" destOrd="0" presId="urn:microsoft.com/office/officeart/2005/8/layout/hList6"/>
    <dgm:cxn modelId="{79B86C48-C8E7-4A99-BE27-3B67767E5E08}" type="presParOf" srcId="{C917F710-D0A9-44F6-9100-BDEAEE2560AC}" destId="{E97E6F63-DEC9-48B9-A376-F865B24757C2}" srcOrd="0" destOrd="0" presId="urn:microsoft.com/office/officeart/2005/8/layout/hList6"/>
    <dgm:cxn modelId="{388CC475-A06C-4B09-9B6C-931D0FAD0F76}" type="presParOf" srcId="{C917F710-D0A9-44F6-9100-BDEAEE2560AC}" destId="{C9E13AC0-6E1C-4AF2-A431-5DE5A160140F}" srcOrd="1" destOrd="0" presId="urn:microsoft.com/office/officeart/2005/8/layout/hList6"/>
    <dgm:cxn modelId="{7EE3CA03-2B73-48C6-BD38-FDB19B72ED55}" type="presParOf" srcId="{C917F710-D0A9-44F6-9100-BDEAEE2560AC}" destId="{2A0C8403-7EF0-4908-98DC-6C901DAF2F0D}" srcOrd="2" destOrd="0" presId="urn:microsoft.com/office/officeart/2005/8/layout/hList6"/>
    <dgm:cxn modelId="{9FD7A150-0AC3-45C6-8170-FCB82B71FAAC}" type="presParOf" srcId="{C917F710-D0A9-44F6-9100-BDEAEE2560AC}" destId="{8BF7A340-D22B-4743-A293-D20D80D70B4B}" srcOrd="3" destOrd="0" presId="urn:microsoft.com/office/officeart/2005/8/layout/hList6"/>
    <dgm:cxn modelId="{9E63385D-A4B4-4807-ADAC-CD6DC60BE11D}" type="presParOf" srcId="{C917F710-D0A9-44F6-9100-BDEAEE2560AC}" destId="{54B4DF3E-52BA-4CB4-94F6-F15FDF543A8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A18B87-1510-4D06-9E72-1D4ABED56AA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CO"/>
        </a:p>
      </dgm:t>
    </dgm:pt>
    <dgm:pt modelId="{0AF27EEF-0C70-4313-9F6E-D81FB2FCEB53}">
      <dgm:prSet/>
      <dgm:spPr/>
      <dgm:t>
        <a:bodyPr/>
        <a:lstStyle/>
        <a:p>
          <a:r>
            <a:rPr lang="es-CO" dirty="0"/>
            <a:t>Paciente con IRAG que desarrolla un curso clínico inusual o inesperado, especialmente un deterioro repentino a pesar del tratamiento adecuado. </a:t>
          </a:r>
        </a:p>
      </dgm:t>
    </dgm:pt>
    <dgm:pt modelId="{6469E009-7CBE-44B8-86DC-4D34852833A4}" type="parTrans" cxnId="{1805302D-4794-4A43-83F7-E00EE8645CDB}">
      <dgm:prSet/>
      <dgm:spPr/>
      <dgm:t>
        <a:bodyPr/>
        <a:lstStyle/>
        <a:p>
          <a:endParaRPr lang="es-CO"/>
        </a:p>
      </dgm:t>
    </dgm:pt>
    <dgm:pt modelId="{B6CAE65F-C306-4F7A-9655-1EF2ED905AAB}" type="sibTrans" cxnId="{1805302D-4794-4A43-83F7-E00EE8645CDB}">
      <dgm:prSet/>
      <dgm:spPr/>
      <dgm:t>
        <a:bodyPr/>
        <a:lstStyle/>
        <a:p>
          <a:endParaRPr lang="es-CO"/>
        </a:p>
      </dgm:t>
    </dgm:pt>
    <dgm:pt modelId="{BBA1689D-9563-4EFC-868E-44B4AEB23917}">
      <dgm:prSet/>
      <dgm:spPr/>
      <dgm:t>
        <a:bodyPr/>
        <a:lstStyle/>
        <a:p>
          <a:r>
            <a:rPr lang="es-CO"/>
            <a:t>Que tenga un historial de viaje o que haya vivido en Wuhan, provincia de Hubei, China, en los 14 días anteriores al inicio de los síntomas</a:t>
          </a:r>
        </a:p>
      </dgm:t>
    </dgm:pt>
    <dgm:pt modelId="{8D068DBA-E4CE-4646-B6E3-E54B78F9DA6E}" type="parTrans" cxnId="{F8B6CAEE-8F5A-41D5-8B8E-D3E2FB4AED9C}">
      <dgm:prSet/>
      <dgm:spPr/>
      <dgm:t>
        <a:bodyPr/>
        <a:lstStyle/>
        <a:p>
          <a:endParaRPr lang="es-CO"/>
        </a:p>
      </dgm:t>
    </dgm:pt>
    <dgm:pt modelId="{B54FE862-766E-45E1-8387-CDAAED25891A}" type="sibTrans" cxnId="{F8B6CAEE-8F5A-41D5-8B8E-D3E2FB4AED9C}">
      <dgm:prSet/>
      <dgm:spPr/>
      <dgm:t>
        <a:bodyPr/>
        <a:lstStyle/>
        <a:p>
          <a:endParaRPr lang="es-CO"/>
        </a:p>
      </dgm:t>
    </dgm:pt>
    <dgm:pt modelId="{A83E088F-921E-4C14-8732-334C38AE20EB}">
      <dgm:prSet/>
      <dgm:spPr/>
      <dgm:t>
        <a:bodyPr/>
        <a:lstStyle/>
        <a:p>
          <a:r>
            <a:rPr lang="es-CO"/>
            <a:t>Que tenga una ocupación como trabajador de la salud en un entorno que atiende a pacientes con IRAG con etiología desconocida. </a:t>
          </a:r>
        </a:p>
      </dgm:t>
    </dgm:pt>
    <dgm:pt modelId="{2A68A0AC-39B5-48FF-A413-CD6EB8BFEDBC}" type="parTrans" cxnId="{458C005B-9F05-402A-BEE8-7C2A1129EEAC}">
      <dgm:prSet/>
      <dgm:spPr/>
      <dgm:t>
        <a:bodyPr/>
        <a:lstStyle/>
        <a:p>
          <a:endParaRPr lang="es-CO"/>
        </a:p>
      </dgm:t>
    </dgm:pt>
    <dgm:pt modelId="{2571E451-B142-49B7-8383-9C43686CF73B}" type="sibTrans" cxnId="{458C005B-9F05-402A-BEE8-7C2A1129EEAC}">
      <dgm:prSet/>
      <dgm:spPr/>
      <dgm:t>
        <a:bodyPr/>
        <a:lstStyle/>
        <a:p>
          <a:endParaRPr lang="es-CO"/>
        </a:p>
      </dgm:t>
    </dgm:pt>
    <dgm:pt modelId="{24A382AA-D2AA-4ABF-A598-59F3710B37EA}" type="pres">
      <dgm:prSet presAssocID="{64A18B87-1510-4D06-9E72-1D4ABED56AA2}" presName="diagram" presStyleCnt="0">
        <dgm:presLayoutVars>
          <dgm:dir/>
          <dgm:resizeHandles val="exact"/>
        </dgm:presLayoutVars>
      </dgm:prSet>
      <dgm:spPr/>
    </dgm:pt>
    <dgm:pt modelId="{58F309BB-4FF4-47A2-959F-F5C028AABAB7}" type="pres">
      <dgm:prSet presAssocID="{0AF27EEF-0C70-4313-9F6E-D81FB2FCEB53}" presName="node" presStyleLbl="node1" presStyleIdx="0" presStyleCnt="3">
        <dgm:presLayoutVars>
          <dgm:bulletEnabled val="1"/>
        </dgm:presLayoutVars>
      </dgm:prSet>
      <dgm:spPr/>
    </dgm:pt>
    <dgm:pt modelId="{1501BDF6-10FB-4D8B-9E6B-4EF643F7EBA5}" type="pres">
      <dgm:prSet presAssocID="{B6CAE65F-C306-4F7A-9655-1EF2ED905AAB}" presName="sibTrans" presStyleCnt="0"/>
      <dgm:spPr/>
    </dgm:pt>
    <dgm:pt modelId="{EB21B6A5-949A-4033-BE43-93FB807DD3C7}" type="pres">
      <dgm:prSet presAssocID="{BBA1689D-9563-4EFC-868E-44B4AEB23917}" presName="node" presStyleLbl="node1" presStyleIdx="1" presStyleCnt="3">
        <dgm:presLayoutVars>
          <dgm:bulletEnabled val="1"/>
        </dgm:presLayoutVars>
      </dgm:prSet>
      <dgm:spPr/>
    </dgm:pt>
    <dgm:pt modelId="{5A1998E0-299E-450A-8151-A6B6D1E5C084}" type="pres">
      <dgm:prSet presAssocID="{B54FE862-766E-45E1-8387-CDAAED25891A}" presName="sibTrans" presStyleCnt="0"/>
      <dgm:spPr/>
    </dgm:pt>
    <dgm:pt modelId="{62A7B301-325B-4FF4-A22E-F71CE95828DC}" type="pres">
      <dgm:prSet presAssocID="{A83E088F-921E-4C14-8732-334C38AE20EB}" presName="node" presStyleLbl="node1" presStyleIdx="2" presStyleCnt="3">
        <dgm:presLayoutVars>
          <dgm:bulletEnabled val="1"/>
        </dgm:presLayoutVars>
      </dgm:prSet>
      <dgm:spPr/>
    </dgm:pt>
  </dgm:ptLst>
  <dgm:cxnLst>
    <dgm:cxn modelId="{88A16814-871A-49D1-AA9B-DD0307D11076}" type="presOf" srcId="{0AF27EEF-0C70-4313-9F6E-D81FB2FCEB53}" destId="{58F309BB-4FF4-47A2-959F-F5C028AABAB7}" srcOrd="0" destOrd="0" presId="urn:microsoft.com/office/officeart/2005/8/layout/default"/>
    <dgm:cxn modelId="{E91C1A23-4191-41E8-9C27-9B8DD20EA516}" type="presOf" srcId="{A83E088F-921E-4C14-8732-334C38AE20EB}" destId="{62A7B301-325B-4FF4-A22E-F71CE95828DC}" srcOrd="0" destOrd="0" presId="urn:microsoft.com/office/officeart/2005/8/layout/default"/>
    <dgm:cxn modelId="{1805302D-4794-4A43-83F7-E00EE8645CDB}" srcId="{64A18B87-1510-4D06-9E72-1D4ABED56AA2}" destId="{0AF27EEF-0C70-4313-9F6E-D81FB2FCEB53}" srcOrd="0" destOrd="0" parTransId="{6469E009-7CBE-44B8-86DC-4D34852833A4}" sibTransId="{B6CAE65F-C306-4F7A-9655-1EF2ED905AAB}"/>
    <dgm:cxn modelId="{458C005B-9F05-402A-BEE8-7C2A1129EEAC}" srcId="{64A18B87-1510-4D06-9E72-1D4ABED56AA2}" destId="{A83E088F-921E-4C14-8732-334C38AE20EB}" srcOrd="2" destOrd="0" parTransId="{2A68A0AC-39B5-48FF-A413-CD6EB8BFEDBC}" sibTransId="{2571E451-B142-49B7-8383-9C43686CF73B}"/>
    <dgm:cxn modelId="{2E3CA582-DC2B-4963-890F-693920C31E00}" type="presOf" srcId="{BBA1689D-9563-4EFC-868E-44B4AEB23917}" destId="{EB21B6A5-949A-4033-BE43-93FB807DD3C7}" srcOrd="0" destOrd="0" presId="urn:microsoft.com/office/officeart/2005/8/layout/default"/>
    <dgm:cxn modelId="{DC58E4E2-8609-4415-8EBB-01493434E372}" type="presOf" srcId="{64A18B87-1510-4D06-9E72-1D4ABED56AA2}" destId="{24A382AA-D2AA-4ABF-A598-59F3710B37EA}" srcOrd="0" destOrd="0" presId="urn:microsoft.com/office/officeart/2005/8/layout/default"/>
    <dgm:cxn modelId="{F8B6CAEE-8F5A-41D5-8B8E-D3E2FB4AED9C}" srcId="{64A18B87-1510-4D06-9E72-1D4ABED56AA2}" destId="{BBA1689D-9563-4EFC-868E-44B4AEB23917}" srcOrd="1" destOrd="0" parTransId="{8D068DBA-E4CE-4646-B6E3-E54B78F9DA6E}" sibTransId="{B54FE862-766E-45E1-8387-CDAAED25891A}"/>
    <dgm:cxn modelId="{EE2DE1CE-B392-44DD-A4B2-824312AD7BD3}" type="presParOf" srcId="{24A382AA-D2AA-4ABF-A598-59F3710B37EA}" destId="{58F309BB-4FF4-47A2-959F-F5C028AABAB7}" srcOrd="0" destOrd="0" presId="urn:microsoft.com/office/officeart/2005/8/layout/default"/>
    <dgm:cxn modelId="{A9D5C11B-BE67-45BF-9652-13E47FCE0562}" type="presParOf" srcId="{24A382AA-D2AA-4ABF-A598-59F3710B37EA}" destId="{1501BDF6-10FB-4D8B-9E6B-4EF643F7EBA5}" srcOrd="1" destOrd="0" presId="urn:microsoft.com/office/officeart/2005/8/layout/default"/>
    <dgm:cxn modelId="{8C2149A4-9915-49F0-828A-35A10787C7B3}" type="presParOf" srcId="{24A382AA-D2AA-4ABF-A598-59F3710B37EA}" destId="{EB21B6A5-949A-4033-BE43-93FB807DD3C7}" srcOrd="2" destOrd="0" presId="urn:microsoft.com/office/officeart/2005/8/layout/default"/>
    <dgm:cxn modelId="{198F89F2-66A6-4413-B657-29FA58A0EEC6}" type="presParOf" srcId="{24A382AA-D2AA-4ABF-A598-59F3710B37EA}" destId="{5A1998E0-299E-450A-8151-A6B6D1E5C084}" srcOrd="3" destOrd="0" presId="urn:microsoft.com/office/officeart/2005/8/layout/default"/>
    <dgm:cxn modelId="{79BD5223-D479-4A25-A062-C2CD89C285CE}" type="presParOf" srcId="{24A382AA-D2AA-4ABF-A598-59F3710B37EA}" destId="{62A7B301-325B-4FF4-A22E-F71CE95828D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747577-A906-4AE3-8225-3CD45145703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E033BDEA-B6A1-4CA4-9E34-E437845F0D71}" type="pres">
      <dgm:prSet presAssocID="{D0747577-A906-4AE3-8225-3CD451457035}" presName="diagram" presStyleCnt="0">
        <dgm:presLayoutVars>
          <dgm:dir/>
          <dgm:resizeHandles val="exact"/>
        </dgm:presLayoutVars>
      </dgm:prSet>
      <dgm:spPr/>
    </dgm:pt>
  </dgm:ptLst>
  <dgm:cxnLst>
    <dgm:cxn modelId="{F8B2C69A-B16D-4A8F-A823-4CFA0F691187}" type="presOf" srcId="{D0747577-A906-4AE3-8225-3CD451457035}" destId="{E033BDEA-B6A1-4CA4-9E34-E437845F0D7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6334A6-8851-4A7B-B2D9-BC402AD39138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541A216-D35F-42C1-8382-A82D0B02D3C9}">
      <dgm:prSet/>
      <dgm:spPr/>
      <dgm:t>
        <a:bodyPr/>
        <a:lstStyle/>
        <a:p>
          <a:r>
            <a:rPr lang="es-CO" dirty="0"/>
            <a:t>Aislamiento respiratorio</a:t>
          </a:r>
        </a:p>
      </dgm:t>
    </dgm:pt>
    <dgm:pt modelId="{D6DD92D6-1024-4491-9EB2-4C61A7E28C4C}" type="parTrans" cxnId="{FA05A20B-7886-4854-AAC3-EF1FAD8568ED}">
      <dgm:prSet/>
      <dgm:spPr/>
      <dgm:t>
        <a:bodyPr/>
        <a:lstStyle/>
        <a:p>
          <a:endParaRPr lang="es-CO"/>
        </a:p>
      </dgm:t>
    </dgm:pt>
    <dgm:pt modelId="{6537E456-E919-4318-8D5B-3607E7A496B0}" type="sibTrans" cxnId="{FA05A20B-7886-4854-AAC3-EF1FAD8568ED}">
      <dgm:prSet/>
      <dgm:spPr/>
      <dgm:t>
        <a:bodyPr/>
        <a:lstStyle/>
        <a:p>
          <a:endParaRPr lang="es-CO"/>
        </a:p>
      </dgm:t>
    </dgm:pt>
    <dgm:pt modelId="{71B4EAAC-2B34-4027-A7F7-FF431495D342}">
      <dgm:prSet/>
      <dgm:spPr/>
      <dgm:t>
        <a:bodyPr/>
        <a:lstStyle/>
        <a:p>
          <a:r>
            <a:rPr lang="es-CO"/>
            <a:t>Rastreo de contactos</a:t>
          </a:r>
        </a:p>
      </dgm:t>
    </dgm:pt>
    <dgm:pt modelId="{EC98AFF6-A57B-4E17-A3CA-BB653DA35238}" type="parTrans" cxnId="{DC8F3110-4274-4E90-9A2C-C7CE05E236E3}">
      <dgm:prSet/>
      <dgm:spPr/>
      <dgm:t>
        <a:bodyPr/>
        <a:lstStyle/>
        <a:p>
          <a:endParaRPr lang="es-CO"/>
        </a:p>
      </dgm:t>
    </dgm:pt>
    <dgm:pt modelId="{6C92EC47-D31A-4C6F-BABA-1C7AFEADAE51}" type="sibTrans" cxnId="{DC8F3110-4274-4E90-9A2C-C7CE05E236E3}">
      <dgm:prSet/>
      <dgm:spPr/>
      <dgm:t>
        <a:bodyPr/>
        <a:lstStyle/>
        <a:p>
          <a:endParaRPr lang="es-CO"/>
        </a:p>
      </dgm:t>
    </dgm:pt>
    <dgm:pt modelId="{49B5EF21-05F0-4F43-8EB1-AF11DFDCFEB8}">
      <dgm:prSet/>
      <dgm:spPr/>
      <dgm:t>
        <a:bodyPr/>
        <a:lstStyle/>
        <a:p>
          <a:r>
            <a:rPr lang="es-CO" dirty="0"/>
            <a:t>Manejo medico </a:t>
          </a:r>
          <a:r>
            <a:rPr lang="es-CO" dirty="0" err="1"/>
            <a:t>sintómatico</a:t>
          </a:r>
          <a:r>
            <a:rPr lang="es-CO" dirty="0"/>
            <a:t> y de soporte</a:t>
          </a:r>
        </a:p>
      </dgm:t>
    </dgm:pt>
    <dgm:pt modelId="{C282615A-73BD-4A93-8F95-BDBB63665FA3}" type="parTrans" cxnId="{1A2084B9-9458-4742-863E-481E0246A3C5}">
      <dgm:prSet/>
      <dgm:spPr/>
      <dgm:t>
        <a:bodyPr/>
        <a:lstStyle/>
        <a:p>
          <a:endParaRPr lang="es-CO"/>
        </a:p>
      </dgm:t>
    </dgm:pt>
    <dgm:pt modelId="{91F300E8-DC67-4F00-BA01-8D9C963FE064}" type="sibTrans" cxnId="{1A2084B9-9458-4742-863E-481E0246A3C5}">
      <dgm:prSet/>
      <dgm:spPr/>
      <dgm:t>
        <a:bodyPr/>
        <a:lstStyle/>
        <a:p>
          <a:endParaRPr lang="es-CO"/>
        </a:p>
      </dgm:t>
    </dgm:pt>
    <dgm:pt modelId="{67BC3CE0-C23D-4039-AD85-F9E08D7B63ED}" type="pres">
      <dgm:prSet presAssocID="{F26334A6-8851-4A7B-B2D9-BC402AD39138}" presName="linearFlow" presStyleCnt="0">
        <dgm:presLayoutVars>
          <dgm:dir/>
          <dgm:resizeHandles val="exact"/>
        </dgm:presLayoutVars>
      </dgm:prSet>
      <dgm:spPr/>
    </dgm:pt>
    <dgm:pt modelId="{97879521-795A-4AB4-BF0E-27D252BADF8E}" type="pres">
      <dgm:prSet presAssocID="{F541A216-D35F-42C1-8382-A82D0B02D3C9}" presName="comp" presStyleCnt="0"/>
      <dgm:spPr/>
    </dgm:pt>
    <dgm:pt modelId="{012B442F-8ACB-4309-BEA8-D29BBC180C96}" type="pres">
      <dgm:prSet presAssocID="{F541A216-D35F-42C1-8382-A82D0B02D3C9}" presName="rect2" presStyleLbl="node1" presStyleIdx="0" presStyleCnt="3">
        <dgm:presLayoutVars>
          <dgm:bulletEnabled val="1"/>
        </dgm:presLayoutVars>
      </dgm:prSet>
      <dgm:spPr/>
    </dgm:pt>
    <dgm:pt modelId="{0E3A798D-5D17-4E90-86B7-1A5FD0A58072}" type="pres">
      <dgm:prSet presAssocID="{F541A216-D35F-42C1-8382-A82D0B02D3C9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0000" r="-40000"/>
          </a:stretch>
        </a:blipFill>
      </dgm:spPr>
    </dgm:pt>
    <dgm:pt modelId="{40FE93F2-97A9-4206-AA82-7FF725E93BC1}" type="pres">
      <dgm:prSet presAssocID="{6537E456-E919-4318-8D5B-3607E7A496B0}" presName="sibTrans" presStyleCnt="0"/>
      <dgm:spPr/>
    </dgm:pt>
    <dgm:pt modelId="{D4A1810E-B059-49A1-8D25-89A5801AD65E}" type="pres">
      <dgm:prSet presAssocID="{71B4EAAC-2B34-4027-A7F7-FF431495D342}" presName="comp" presStyleCnt="0"/>
      <dgm:spPr/>
    </dgm:pt>
    <dgm:pt modelId="{0326015B-B4B9-4F75-9145-49D7A835AB16}" type="pres">
      <dgm:prSet presAssocID="{71B4EAAC-2B34-4027-A7F7-FF431495D342}" presName="rect2" presStyleLbl="node1" presStyleIdx="1" presStyleCnt="3">
        <dgm:presLayoutVars>
          <dgm:bulletEnabled val="1"/>
        </dgm:presLayoutVars>
      </dgm:prSet>
      <dgm:spPr/>
    </dgm:pt>
    <dgm:pt modelId="{411245CA-51A2-4ACF-AD18-AA1FCD88F77A}" type="pres">
      <dgm:prSet presAssocID="{71B4EAAC-2B34-4027-A7F7-FF431495D342}" presName="rect1" presStyleLbl="ln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4000" r="-34000"/>
          </a:stretch>
        </a:blipFill>
      </dgm:spPr>
    </dgm:pt>
    <dgm:pt modelId="{B4A38058-EBDE-436D-864C-01C3F4C59EB6}" type="pres">
      <dgm:prSet presAssocID="{6C92EC47-D31A-4C6F-BABA-1C7AFEADAE51}" presName="sibTrans" presStyleCnt="0"/>
      <dgm:spPr/>
    </dgm:pt>
    <dgm:pt modelId="{9783CAA8-5DF2-4639-A9F6-9B87D8696F6F}" type="pres">
      <dgm:prSet presAssocID="{49B5EF21-05F0-4F43-8EB1-AF11DFDCFEB8}" presName="comp" presStyleCnt="0"/>
      <dgm:spPr/>
    </dgm:pt>
    <dgm:pt modelId="{839134C5-7EF4-4C6C-84A9-03BEE672829B}" type="pres">
      <dgm:prSet presAssocID="{49B5EF21-05F0-4F43-8EB1-AF11DFDCFEB8}" presName="rect2" presStyleLbl="node1" presStyleIdx="2" presStyleCnt="3">
        <dgm:presLayoutVars>
          <dgm:bulletEnabled val="1"/>
        </dgm:presLayoutVars>
      </dgm:prSet>
      <dgm:spPr/>
    </dgm:pt>
    <dgm:pt modelId="{9F604B29-CE4E-45C0-88A0-65554FD3DF27}" type="pres">
      <dgm:prSet presAssocID="{49B5EF21-05F0-4F43-8EB1-AF11DFDCFEB8}" presName="rect1" presStyleLbl="ln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FA05A20B-7886-4854-AAC3-EF1FAD8568ED}" srcId="{F26334A6-8851-4A7B-B2D9-BC402AD39138}" destId="{F541A216-D35F-42C1-8382-A82D0B02D3C9}" srcOrd="0" destOrd="0" parTransId="{D6DD92D6-1024-4491-9EB2-4C61A7E28C4C}" sibTransId="{6537E456-E919-4318-8D5B-3607E7A496B0}"/>
    <dgm:cxn modelId="{DC8F3110-4274-4E90-9A2C-C7CE05E236E3}" srcId="{F26334A6-8851-4A7B-B2D9-BC402AD39138}" destId="{71B4EAAC-2B34-4027-A7F7-FF431495D342}" srcOrd="1" destOrd="0" parTransId="{EC98AFF6-A57B-4E17-A3CA-BB653DA35238}" sibTransId="{6C92EC47-D31A-4C6F-BABA-1C7AFEADAE51}"/>
    <dgm:cxn modelId="{F67E3673-773A-440A-A7DB-43FA747B6600}" type="presOf" srcId="{49B5EF21-05F0-4F43-8EB1-AF11DFDCFEB8}" destId="{839134C5-7EF4-4C6C-84A9-03BEE672829B}" srcOrd="0" destOrd="0" presId="urn:microsoft.com/office/officeart/2008/layout/AlternatingPictureBlocks"/>
    <dgm:cxn modelId="{344C15AB-600E-4C6C-998E-75E781B40A12}" type="presOf" srcId="{71B4EAAC-2B34-4027-A7F7-FF431495D342}" destId="{0326015B-B4B9-4F75-9145-49D7A835AB16}" srcOrd="0" destOrd="0" presId="urn:microsoft.com/office/officeart/2008/layout/AlternatingPictureBlocks"/>
    <dgm:cxn modelId="{1A2084B9-9458-4742-863E-481E0246A3C5}" srcId="{F26334A6-8851-4A7B-B2D9-BC402AD39138}" destId="{49B5EF21-05F0-4F43-8EB1-AF11DFDCFEB8}" srcOrd="2" destOrd="0" parTransId="{C282615A-73BD-4A93-8F95-BDBB63665FA3}" sibTransId="{91F300E8-DC67-4F00-BA01-8D9C963FE064}"/>
    <dgm:cxn modelId="{09B3DFDF-40AF-40A7-B161-2D27DD91CB07}" type="presOf" srcId="{F26334A6-8851-4A7B-B2D9-BC402AD39138}" destId="{67BC3CE0-C23D-4039-AD85-F9E08D7B63ED}" srcOrd="0" destOrd="0" presId="urn:microsoft.com/office/officeart/2008/layout/AlternatingPictureBlocks"/>
    <dgm:cxn modelId="{C0D93CE4-1395-4C8C-BC75-B2B6B0B3B22D}" type="presOf" srcId="{F541A216-D35F-42C1-8382-A82D0B02D3C9}" destId="{012B442F-8ACB-4309-BEA8-D29BBC180C96}" srcOrd="0" destOrd="0" presId="urn:microsoft.com/office/officeart/2008/layout/AlternatingPictureBlocks"/>
    <dgm:cxn modelId="{828F4FDC-4508-43C4-8CF0-9331AA26F304}" type="presParOf" srcId="{67BC3CE0-C23D-4039-AD85-F9E08D7B63ED}" destId="{97879521-795A-4AB4-BF0E-27D252BADF8E}" srcOrd="0" destOrd="0" presId="urn:microsoft.com/office/officeart/2008/layout/AlternatingPictureBlocks"/>
    <dgm:cxn modelId="{38971B2D-4253-499C-B8E5-4E83B82539F4}" type="presParOf" srcId="{97879521-795A-4AB4-BF0E-27D252BADF8E}" destId="{012B442F-8ACB-4309-BEA8-D29BBC180C96}" srcOrd="0" destOrd="0" presId="urn:microsoft.com/office/officeart/2008/layout/AlternatingPictureBlocks"/>
    <dgm:cxn modelId="{18691EF2-888E-4477-843E-A20C99F70F9E}" type="presParOf" srcId="{97879521-795A-4AB4-BF0E-27D252BADF8E}" destId="{0E3A798D-5D17-4E90-86B7-1A5FD0A58072}" srcOrd="1" destOrd="0" presId="urn:microsoft.com/office/officeart/2008/layout/AlternatingPictureBlocks"/>
    <dgm:cxn modelId="{69193191-260F-43C1-A4E8-D0467838D359}" type="presParOf" srcId="{67BC3CE0-C23D-4039-AD85-F9E08D7B63ED}" destId="{40FE93F2-97A9-4206-AA82-7FF725E93BC1}" srcOrd="1" destOrd="0" presId="urn:microsoft.com/office/officeart/2008/layout/AlternatingPictureBlocks"/>
    <dgm:cxn modelId="{55C255B0-E261-48CB-84B8-84147641766D}" type="presParOf" srcId="{67BC3CE0-C23D-4039-AD85-F9E08D7B63ED}" destId="{D4A1810E-B059-49A1-8D25-89A5801AD65E}" srcOrd="2" destOrd="0" presId="urn:microsoft.com/office/officeart/2008/layout/AlternatingPictureBlocks"/>
    <dgm:cxn modelId="{45346FA8-91D6-45D7-A754-13AECF349942}" type="presParOf" srcId="{D4A1810E-B059-49A1-8D25-89A5801AD65E}" destId="{0326015B-B4B9-4F75-9145-49D7A835AB16}" srcOrd="0" destOrd="0" presId="urn:microsoft.com/office/officeart/2008/layout/AlternatingPictureBlocks"/>
    <dgm:cxn modelId="{7399ACAF-F2A3-45F1-A507-37BD5D6D5F9F}" type="presParOf" srcId="{D4A1810E-B059-49A1-8D25-89A5801AD65E}" destId="{411245CA-51A2-4ACF-AD18-AA1FCD88F77A}" srcOrd="1" destOrd="0" presId="urn:microsoft.com/office/officeart/2008/layout/AlternatingPictureBlocks"/>
    <dgm:cxn modelId="{BB1040B7-62F4-4EBB-B679-75B43D62B635}" type="presParOf" srcId="{67BC3CE0-C23D-4039-AD85-F9E08D7B63ED}" destId="{B4A38058-EBDE-436D-864C-01C3F4C59EB6}" srcOrd="3" destOrd="0" presId="urn:microsoft.com/office/officeart/2008/layout/AlternatingPictureBlocks"/>
    <dgm:cxn modelId="{7659CDF7-CAEA-4F9D-BC5F-8395BCDA8DB9}" type="presParOf" srcId="{67BC3CE0-C23D-4039-AD85-F9E08D7B63ED}" destId="{9783CAA8-5DF2-4639-A9F6-9B87D8696F6F}" srcOrd="4" destOrd="0" presId="urn:microsoft.com/office/officeart/2008/layout/AlternatingPictureBlocks"/>
    <dgm:cxn modelId="{3BADD1D4-AD77-4FD6-B253-71557B035835}" type="presParOf" srcId="{9783CAA8-5DF2-4639-A9F6-9B87D8696F6F}" destId="{839134C5-7EF4-4C6C-84A9-03BEE672829B}" srcOrd="0" destOrd="0" presId="urn:microsoft.com/office/officeart/2008/layout/AlternatingPictureBlocks"/>
    <dgm:cxn modelId="{5B25ED35-2450-42C5-82DC-F1C7C381321B}" type="presParOf" srcId="{9783CAA8-5DF2-4639-A9F6-9B87D8696F6F}" destId="{9F604B29-CE4E-45C0-88A0-65554FD3DF2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1A57F9-50F7-4821-8CD1-6325BCC92FA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19B322C-4CB1-4A83-B429-BDA54FFF3A0D}">
      <dgm:prSet/>
      <dgm:spPr/>
      <dgm:t>
        <a:bodyPr/>
        <a:lstStyle/>
        <a:p>
          <a:r>
            <a:rPr lang="es-CO" dirty="0"/>
            <a:t>Mesa de trabajo conjunta IPS – SSPS- COMGER</a:t>
          </a:r>
        </a:p>
      </dgm:t>
    </dgm:pt>
    <dgm:pt modelId="{6AF3C101-5659-40D9-9CC8-E980DADA015D}" type="parTrans" cxnId="{27424422-B7D8-4C51-84AF-56DFAB8CA947}">
      <dgm:prSet/>
      <dgm:spPr/>
      <dgm:t>
        <a:bodyPr/>
        <a:lstStyle/>
        <a:p>
          <a:endParaRPr lang="es-CO"/>
        </a:p>
      </dgm:t>
    </dgm:pt>
    <dgm:pt modelId="{6C397C7A-56B6-4D81-B1BB-FDED1D280197}" type="sibTrans" cxnId="{27424422-B7D8-4C51-84AF-56DFAB8CA947}">
      <dgm:prSet/>
      <dgm:spPr/>
      <dgm:t>
        <a:bodyPr/>
        <a:lstStyle/>
        <a:p>
          <a:endParaRPr lang="es-CO"/>
        </a:p>
      </dgm:t>
    </dgm:pt>
    <dgm:pt modelId="{2DE6FD23-2C6B-48B4-8256-C3189E2B98C5}">
      <dgm:prSet/>
      <dgm:spPr/>
      <dgm:t>
        <a:bodyPr/>
        <a:lstStyle/>
        <a:p>
          <a:r>
            <a:rPr lang="es-CO"/>
            <a:t>Monitoreo de medios e INS</a:t>
          </a:r>
        </a:p>
      </dgm:t>
    </dgm:pt>
    <dgm:pt modelId="{6265CBB3-827A-4D5A-A5AF-0487B1C71137}" type="parTrans" cxnId="{159A5B82-7D66-4549-9CCE-AD53DC5083CB}">
      <dgm:prSet/>
      <dgm:spPr/>
      <dgm:t>
        <a:bodyPr/>
        <a:lstStyle/>
        <a:p>
          <a:endParaRPr lang="es-CO"/>
        </a:p>
      </dgm:t>
    </dgm:pt>
    <dgm:pt modelId="{A11F88DB-E582-47D8-89D3-A04AE20B89B8}" type="sibTrans" cxnId="{159A5B82-7D66-4549-9CCE-AD53DC5083CB}">
      <dgm:prSet/>
      <dgm:spPr/>
      <dgm:t>
        <a:bodyPr/>
        <a:lstStyle/>
        <a:p>
          <a:endParaRPr lang="es-CO"/>
        </a:p>
      </dgm:t>
    </dgm:pt>
    <dgm:pt modelId="{706122E1-171F-474A-8822-19A20EFADE45}">
      <dgm:prSet/>
      <dgm:spPr/>
      <dgm:t>
        <a:bodyPr/>
        <a:lstStyle/>
        <a:p>
          <a:r>
            <a:rPr lang="es-CO" dirty="0"/>
            <a:t>Acciones IEC en salas de espera, consulta externa, OBC, IE y medios masivos</a:t>
          </a:r>
        </a:p>
      </dgm:t>
    </dgm:pt>
    <dgm:pt modelId="{C833A982-5DC2-4A8F-ACB1-91B075421E74}" type="parTrans" cxnId="{C05EBF0D-08B2-4AA9-BF29-90DFBD24DC87}">
      <dgm:prSet/>
      <dgm:spPr/>
      <dgm:t>
        <a:bodyPr/>
        <a:lstStyle/>
        <a:p>
          <a:endParaRPr lang="es-CO"/>
        </a:p>
      </dgm:t>
    </dgm:pt>
    <dgm:pt modelId="{AD000123-7003-4046-BD54-2FC7B328C8F8}" type="sibTrans" cxnId="{C05EBF0D-08B2-4AA9-BF29-90DFBD24DC87}">
      <dgm:prSet/>
      <dgm:spPr/>
      <dgm:t>
        <a:bodyPr/>
        <a:lstStyle/>
        <a:p>
          <a:endParaRPr lang="es-CO"/>
        </a:p>
      </dgm:t>
    </dgm:pt>
    <dgm:pt modelId="{97F01D1A-0A66-4CDE-9E53-B56491017CAF}">
      <dgm:prSet/>
      <dgm:spPr/>
      <dgm:t>
        <a:bodyPr/>
        <a:lstStyle/>
        <a:p>
          <a:r>
            <a:rPr lang="es-CO"/>
            <a:t>Comunicación constante con SSSA</a:t>
          </a:r>
        </a:p>
      </dgm:t>
    </dgm:pt>
    <dgm:pt modelId="{BC3FAAA1-7B56-475D-A88A-CD84331A5BF5}" type="parTrans" cxnId="{FA4FFEFC-1CF3-4761-A998-24FE9737747A}">
      <dgm:prSet/>
      <dgm:spPr/>
      <dgm:t>
        <a:bodyPr/>
        <a:lstStyle/>
        <a:p>
          <a:endParaRPr lang="es-CO"/>
        </a:p>
      </dgm:t>
    </dgm:pt>
    <dgm:pt modelId="{8FE2D616-614D-4218-BC40-F0A856B35931}" type="sibTrans" cxnId="{FA4FFEFC-1CF3-4761-A998-24FE9737747A}">
      <dgm:prSet/>
      <dgm:spPr/>
      <dgm:t>
        <a:bodyPr/>
        <a:lstStyle/>
        <a:p>
          <a:endParaRPr lang="es-CO"/>
        </a:p>
      </dgm:t>
    </dgm:pt>
    <dgm:pt modelId="{BDE6B085-2D03-46D7-84DA-02A0BFF59A6F}" type="pres">
      <dgm:prSet presAssocID="{B51A57F9-50F7-4821-8CD1-6325BCC92FA1}" presName="diagram" presStyleCnt="0">
        <dgm:presLayoutVars>
          <dgm:dir/>
          <dgm:resizeHandles val="exact"/>
        </dgm:presLayoutVars>
      </dgm:prSet>
      <dgm:spPr/>
    </dgm:pt>
    <dgm:pt modelId="{8CE7FAC2-19BE-4ECA-BD77-36EF8E98DF99}" type="pres">
      <dgm:prSet presAssocID="{919B322C-4CB1-4A83-B429-BDA54FFF3A0D}" presName="node" presStyleLbl="node1" presStyleIdx="0" presStyleCnt="4">
        <dgm:presLayoutVars>
          <dgm:bulletEnabled val="1"/>
        </dgm:presLayoutVars>
      </dgm:prSet>
      <dgm:spPr/>
    </dgm:pt>
    <dgm:pt modelId="{B970BCC6-3735-4374-BBCB-D5A1A9F18665}" type="pres">
      <dgm:prSet presAssocID="{6C397C7A-56B6-4D81-B1BB-FDED1D280197}" presName="sibTrans" presStyleCnt="0"/>
      <dgm:spPr/>
    </dgm:pt>
    <dgm:pt modelId="{BBA006F6-B28D-48D0-A022-080C636791B3}" type="pres">
      <dgm:prSet presAssocID="{2DE6FD23-2C6B-48B4-8256-C3189E2B98C5}" presName="node" presStyleLbl="node1" presStyleIdx="1" presStyleCnt="4">
        <dgm:presLayoutVars>
          <dgm:bulletEnabled val="1"/>
        </dgm:presLayoutVars>
      </dgm:prSet>
      <dgm:spPr/>
    </dgm:pt>
    <dgm:pt modelId="{17D8611D-FCA6-45D9-9678-F80D7AC766B0}" type="pres">
      <dgm:prSet presAssocID="{A11F88DB-E582-47D8-89D3-A04AE20B89B8}" presName="sibTrans" presStyleCnt="0"/>
      <dgm:spPr/>
    </dgm:pt>
    <dgm:pt modelId="{2A2C8D1C-D365-40B9-AD28-8D0D4914F2A8}" type="pres">
      <dgm:prSet presAssocID="{706122E1-171F-474A-8822-19A20EFADE45}" presName="node" presStyleLbl="node1" presStyleIdx="2" presStyleCnt="4">
        <dgm:presLayoutVars>
          <dgm:bulletEnabled val="1"/>
        </dgm:presLayoutVars>
      </dgm:prSet>
      <dgm:spPr/>
    </dgm:pt>
    <dgm:pt modelId="{6E7E254B-4CF4-4D0C-A17A-C298C4FB35B6}" type="pres">
      <dgm:prSet presAssocID="{AD000123-7003-4046-BD54-2FC7B328C8F8}" presName="sibTrans" presStyleCnt="0"/>
      <dgm:spPr/>
    </dgm:pt>
    <dgm:pt modelId="{434C349D-52D7-4BA0-839A-005C46F1EDEE}" type="pres">
      <dgm:prSet presAssocID="{97F01D1A-0A66-4CDE-9E53-B56491017CAF}" presName="node" presStyleLbl="node1" presStyleIdx="3" presStyleCnt="4">
        <dgm:presLayoutVars>
          <dgm:bulletEnabled val="1"/>
        </dgm:presLayoutVars>
      </dgm:prSet>
      <dgm:spPr/>
    </dgm:pt>
  </dgm:ptLst>
  <dgm:cxnLst>
    <dgm:cxn modelId="{C05EBF0D-08B2-4AA9-BF29-90DFBD24DC87}" srcId="{B51A57F9-50F7-4821-8CD1-6325BCC92FA1}" destId="{706122E1-171F-474A-8822-19A20EFADE45}" srcOrd="2" destOrd="0" parTransId="{C833A982-5DC2-4A8F-ACB1-91B075421E74}" sibTransId="{AD000123-7003-4046-BD54-2FC7B328C8F8}"/>
    <dgm:cxn modelId="{27424422-B7D8-4C51-84AF-56DFAB8CA947}" srcId="{B51A57F9-50F7-4821-8CD1-6325BCC92FA1}" destId="{919B322C-4CB1-4A83-B429-BDA54FFF3A0D}" srcOrd="0" destOrd="0" parTransId="{6AF3C101-5659-40D9-9CC8-E980DADA015D}" sibTransId="{6C397C7A-56B6-4D81-B1BB-FDED1D280197}"/>
    <dgm:cxn modelId="{853F3F68-6044-49A4-A423-834E14393027}" type="presOf" srcId="{97F01D1A-0A66-4CDE-9E53-B56491017CAF}" destId="{434C349D-52D7-4BA0-839A-005C46F1EDEE}" srcOrd="0" destOrd="0" presId="urn:microsoft.com/office/officeart/2005/8/layout/default"/>
    <dgm:cxn modelId="{159A5B82-7D66-4549-9CCE-AD53DC5083CB}" srcId="{B51A57F9-50F7-4821-8CD1-6325BCC92FA1}" destId="{2DE6FD23-2C6B-48B4-8256-C3189E2B98C5}" srcOrd="1" destOrd="0" parTransId="{6265CBB3-827A-4D5A-A5AF-0487B1C71137}" sibTransId="{A11F88DB-E582-47D8-89D3-A04AE20B89B8}"/>
    <dgm:cxn modelId="{A3582091-3041-4B6A-9607-A2DEC81FC679}" type="presOf" srcId="{2DE6FD23-2C6B-48B4-8256-C3189E2B98C5}" destId="{BBA006F6-B28D-48D0-A022-080C636791B3}" srcOrd="0" destOrd="0" presId="urn:microsoft.com/office/officeart/2005/8/layout/default"/>
    <dgm:cxn modelId="{F57210B8-FFB6-4C15-AD1E-334B851DF202}" type="presOf" srcId="{706122E1-171F-474A-8822-19A20EFADE45}" destId="{2A2C8D1C-D365-40B9-AD28-8D0D4914F2A8}" srcOrd="0" destOrd="0" presId="urn:microsoft.com/office/officeart/2005/8/layout/default"/>
    <dgm:cxn modelId="{D0ECB2CC-E384-41C4-B20B-0D81A3EA8B5B}" type="presOf" srcId="{B51A57F9-50F7-4821-8CD1-6325BCC92FA1}" destId="{BDE6B085-2D03-46D7-84DA-02A0BFF59A6F}" srcOrd="0" destOrd="0" presId="urn:microsoft.com/office/officeart/2005/8/layout/default"/>
    <dgm:cxn modelId="{A90B43EF-6904-4B19-B30B-C114414416D9}" type="presOf" srcId="{919B322C-4CB1-4A83-B429-BDA54FFF3A0D}" destId="{8CE7FAC2-19BE-4ECA-BD77-36EF8E98DF99}" srcOrd="0" destOrd="0" presId="urn:microsoft.com/office/officeart/2005/8/layout/default"/>
    <dgm:cxn modelId="{FA4FFEFC-1CF3-4761-A998-24FE9737747A}" srcId="{B51A57F9-50F7-4821-8CD1-6325BCC92FA1}" destId="{97F01D1A-0A66-4CDE-9E53-B56491017CAF}" srcOrd="3" destOrd="0" parTransId="{BC3FAAA1-7B56-475D-A88A-CD84331A5BF5}" sibTransId="{8FE2D616-614D-4218-BC40-F0A856B35931}"/>
    <dgm:cxn modelId="{F6C2F394-590F-48F7-8FA1-A15EE51A4D4E}" type="presParOf" srcId="{BDE6B085-2D03-46D7-84DA-02A0BFF59A6F}" destId="{8CE7FAC2-19BE-4ECA-BD77-36EF8E98DF99}" srcOrd="0" destOrd="0" presId="urn:microsoft.com/office/officeart/2005/8/layout/default"/>
    <dgm:cxn modelId="{B4DE5B31-8ECC-4C78-B0B4-BCB91A27CBAD}" type="presParOf" srcId="{BDE6B085-2D03-46D7-84DA-02A0BFF59A6F}" destId="{B970BCC6-3735-4374-BBCB-D5A1A9F18665}" srcOrd="1" destOrd="0" presId="urn:microsoft.com/office/officeart/2005/8/layout/default"/>
    <dgm:cxn modelId="{22F41316-172F-44C6-A6E5-2270907FD1CE}" type="presParOf" srcId="{BDE6B085-2D03-46D7-84DA-02A0BFF59A6F}" destId="{BBA006F6-B28D-48D0-A022-080C636791B3}" srcOrd="2" destOrd="0" presId="urn:microsoft.com/office/officeart/2005/8/layout/default"/>
    <dgm:cxn modelId="{CB8ECB51-F68B-4065-9E31-13D684B1BFAE}" type="presParOf" srcId="{BDE6B085-2D03-46D7-84DA-02A0BFF59A6F}" destId="{17D8611D-FCA6-45D9-9678-F80D7AC766B0}" srcOrd="3" destOrd="0" presId="urn:microsoft.com/office/officeart/2005/8/layout/default"/>
    <dgm:cxn modelId="{671EDEF0-E06D-4DE5-BFC3-929B0B420043}" type="presParOf" srcId="{BDE6B085-2D03-46D7-84DA-02A0BFF59A6F}" destId="{2A2C8D1C-D365-40B9-AD28-8D0D4914F2A8}" srcOrd="4" destOrd="0" presId="urn:microsoft.com/office/officeart/2005/8/layout/default"/>
    <dgm:cxn modelId="{3F3B021A-4B0C-4302-9391-AFEF8F1BEC7B}" type="presParOf" srcId="{BDE6B085-2D03-46D7-84DA-02A0BFF59A6F}" destId="{6E7E254B-4CF4-4D0C-A17A-C298C4FB35B6}" srcOrd="5" destOrd="0" presId="urn:microsoft.com/office/officeart/2005/8/layout/default"/>
    <dgm:cxn modelId="{1C895D67-D312-4D1A-8A36-8D23C0AEA871}" type="presParOf" srcId="{BDE6B085-2D03-46D7-84DA-02A0BFF59A6F}" destId="{434C349D-52D7-4BA0-839A-005C46F1ED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F7053-BF87-4A3E-8BA0-46279CE38CA6}">
      <dsp:nvSpPr>
        <dsp:cNvPr id="0" name=""/>
        <dsp:cNvSpPr/>
      </dsp:nvSpPr>
      <dsp:spPr>
        <a:xfrm>
          <a:off x="0" y="218843"/>
          <a:ext cx="7886700" cy="1863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>
              <a:latin typeface="Calibri" panose="020F0502020204030204"/>
              <a:ea typeface="+mn-ea"/>
              <a:cs typeface="+mn-cs"/>
            </a:rPr>
            <a:t>Los coronavirus (CoV) son virus que surgen periódicamente en diferentes áreas del mundo y que causan Infección Respiratoria Aguda (IRA) de leve a grave, en personas y animales</a:t>
          </a:r>
          <a:endParaRPr lang="es-CO" sz="2600" kern="1200" dirty="0">
            <a:latin typeface="Calibri" panose="020F0502020204030204"/>
            <a:ea typeface="+mn-ea"/>
            <a:cs typeface="+mn-cs"/>
          </a:endParaRPr>
        </a:p>
      </dsp:txBody>
      <dsp:txXfrm>
        <a:off x="90955" y="309798"/>
        <a:ext cx="7704790" cy="1681315"/>
      </dsp:txXfrm>
    </dsp:sp>
    <dsp:sp modelId="{026E6F6A-9F58-4A1E-9486-8D2FF9A8FF64}">
      <dsp:nvSpPr>
        <dsp:cNvPr id="0" name=""/>
        <dsp:cNvSpPr/>
      </dsp:nvSpPr>
      <dsp:spPr>
        <a:xfrm>
          <a:off x="0" y="2269269"/>
          <a:ext cx="7886700" cy="18632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>
              <a:latin typeface="Calibri" panose="020F0502020204030204"/>
              <a:ea typeface="+mn-ea"/>
              <a:cs typeface="+mn-cs"/>
            </a:rPr>
            <a:t>Los virus se transmiten entre animales y de allí podrían infectar a los humanos</a:t>
          </a:r>
        </a:p>
      </dsp:txBody>
      <dsp:txXfrm>
        <a:off x="90955" y="2360224"/>
        <a:ext cx="7704790" cy="1681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AFF6-495C-4142-8153-EFF97CC1BD44}">
      <dsp:nvSpPr>
        <dsp:cNvPr id="0" name=""/>
        <dsp:cNvSpPr/>
      </dsp:nvSpPr>
      <dsp:spPr>
        <a:xfrm rot="5400000">
          <a:off x="4513935" y="-1462414"/>
          <a:ext cx="1698041" cy="50474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Fiebre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Tos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Disnea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Dolor u opresión en el pecho</a:t>
          </a:r>
        </a:p>
      </dsp:txBody>
      <dsp:txXfrm rot="-5400000">
        <a:off x="2839212" y="295201"/>
        <a:ext cx="4964596" cy="1532257"/>
      </dsp:txXfrm>
    </dsp:sp>
    <dsp:sp modelId="{59E7A3B9-510F-4560-856C-97F799F7D6E6}">
      <dsp:nvSpPr>
        <dsp:cNvPr id="0" name=""/>
        <dsp:cNvSpPr/>
      </dsp:nvSpPr>
      <dsp:spPr>
        <a:xfrm>
          <a:off x="0" y="53"/>
          <a:ext cx="2839212" cy="21225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/>
            <a:t>Signos de alarma</a:t>
          </a:r>
        </a:p>
      </dsp:txBody>
      <dsp:txXfrm>
        <a:off x="103614" y="103667"/>
        <a:ext cx="2631984" cy="1915324"/>
      </dsp:txXfrm>
    </dsp:sp>
    <dsp:sp modelId="{E46CE99D-2C5D-4238-AB6D-BD2E4BE7ED10}">
      <dsp:nvSpPr>
        <dsp:cNvPr id="0" name=""/>
        <dsp:cNvSpPr/>
      </dsp:nvSpPr>
      <dsp:spPr>
        <a:xfrm rot="5400000">
          <a:off x="4513935" y="766264"/>
          <a:ext cx="1698041" cy="50474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/>
            <a:t>HTA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Diabetes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/>
            <a:t>Enfermedad coronaria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Bronquitis crónica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/>
            <a:t>Fumadores cronicos</a:t>
          </a:r>
        </a:p>
      </dsp:txBody>
      <dsp:txXfrm rot="-5400000">
        <a:off x="2839212" y="2523879"/>
        <a:ext cx="4964596" cy="1532257"/>
      </dsp:txXfrm>
    </dsp:sp>
    <dsp:sp modelId="{E88BE485-BE06-4F1D-9460-A5A2B4A82AF8}">
      <dsp:nvSpPr>
        <dsp:cNvPr id="0" name=""/>
        <dsp:cNvSpPr/>
      </dsp:nvSpPr>
      <dsp:spPr>
        <a:xfrm>
          <a:off x="0" y="2228732"/>
          <a:ext cx="2839212" cy="21225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/>
            <a:t>La mayor mortalidad se ha dado en pacientes con:</a:t>
          </a:r>
        </a:p>
      </dsp:txBody>
      <dsp:txXfrm>
        <a:off x="103614" y="2332346"/>
        <a:ext cx="2631984" cy="1915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E6F63-DEC9-48B9-A376-F865B24757C2}">
      <dsp:nvSpPr>
        <dsp:cNvPr id="0" name=""/>
        <dsp:cNvSpPr/>
      </dsp:nvSpPr>
      <dsp:spPr>
        <a:xfrm rot="16200000">
          <a:off x="-923154" y="924117"/>
          <a:ext cx="4351338" cy="250310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578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/>
            <a:t>Personas que hayan viajado a Wuhan durante los últimos 14 días</a:t>
          </a:r>
        </a:p>
      </dsp:txBody>
      <dsp:txXfrm rot="5400000">
        <a:off x="963" y="870268"/>
        <a:ext cx="2503103" cy="2610802"/>
      </dsp:txXfrm>
    </dsp:sp>
    <dsp:sp modelId="{2A0C8403-7EF0-4908-98DC-6C901DAF2F0D}">
      <dsp:nvSpPr>
        <dsp:cNvPr id="0" name=""/>
        <dsp:cNvSpPr/>
      </dsp:nvSpPr>
      <dsp:spPr>
        <a:xfrm rot="16200000">
          <a:off x="1767681" y="924117"/>
          <a:ext cx="4351338" cy="2503103"/>
        </a:xfrm>
        <a:prstGeom prst="flowChartManualOperati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578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/>
            <a:t>Personas con contacto estrecho con estas personas.</a:t>
          </a:r>
        </a:p>
      </dsp:txBody>
      <dsp:txXfrm rot="5400000">
        <a:off x="2691798" y="870268"/>
        <a:ext cx="2503103" cy="2610802"/>
      </dsp:txXfrm>
    </dsp:sp>
    <dsp:sp modelId="{54B4DF3E-52BA-4CB4-94F6-F15FDF543A8E}">
      <dsp:nvSpPr>
        <dsp:cNvPr id="0" name=""/>
        <dsp:cNvSpPr/>
      </dsp:nvSpPr>
      <dsp:spPr>
        <a:xfrm rot="16200000">
          <a:off x="4458516" y="924117"/>
          <a:ext cx="4351338" cy="2503103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578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/>
            <a:t>Personal sanitario que atienda los casos que vengan de estas zonas</a:t>
          </a:r>
        </a:p>
      </dsp:txBody>
      <dsp:txXfrm rot="5400000">
        <a:off x="5382633" y="870268"/>
        <a:ext cx="2503103" cy="2610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309BB-4FF4-47A2-959F-F5C028AABAB7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Paciente con IRAG que desarrolla un curso clínico inusual o inesperado, especialmente un deterioro repentino a pesar del tratamiento adecuado. </a:t>
          </a:r>
        </a:p>
      </dsp:txBody>
      <dsp:txXfrm>
        <a:off x="429570" y="472"/>
        <a:ext cx="3346456" cy="2007873"/>
      </dsp:txXfrm>
    </dsp:sp>
    <dsp:sp modelId="{EB21B6A5-949A-4033-BE43-93FB807DD3C7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/>
            <a:t>Que tenga un historial de viaje o que haya vivido en Wuhan, provincia de Hubei, China, en los 14 días anteriores al inicio de los síntomas</a:t>
          </a:r>
        </a:p>
      </dsp:txBody>
      <dsp:txXfrm>
        <a:off x="4110672" y="472"/>
        <a:ext cx="3346456" cy="2007873"/>
      </dsp:txXfrm>
    </dsp:sp>
    <dsp:sp modelId="{62A7B301-325B-4FF4-A22E-F71CE95828DC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/>
            <a:t>Que tenga una ocupación como trabajador de la salud en un entorno que atiende a pacientes con IRAG con etiología desconocida. </a:t>
          </a:r>
        </a:p>
      </dsp:txBody>
      <dsp:txXfrm>
        <a:off x="2270121" y="2342991"/>
        <a:ext cx="3346456" cy="2007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B442F-8ACB-4309-BEA8-D29BBC180C96}">
      <dsp:nvSpPr>
        <dsp:cNvPr id="0" name=""/>
        <dsp:cNvSpPr/>
      </dsp:nvSpPr>
      <dsp:spPr>
        <a:xfrm>
          <a:off x="3211442" y="3430"/>
          <a:ext cx="2884575" cy="1304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Aislamiento respiratorio</a:t>
          </a:r>
        </a:p>
      </dsp:txBody>
      <dsp:txXfrm>
        <a:off x="3211442" y="3430"/>
        <a:ext cx="2884575" cy="1304647"/>
      </dsp:txXfrm>
    </dsp:sp>
    <dsp:sp modelId="{0E3A798D-5D17-4E90-86B7-1A5FD0A58072}">
      <dsp:nvSpPr>
        <dsp:cNvPr id="0" name=""/>
        <dsp:cNvSpPr/>
      </dsp:nvSpPr>
      <dsp:spPr>
        <a:xfrm>
          <a:off x="1790681" y="3430"/>
          <a:ext cx="1291601" cy="130464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6015B-B4B9-4F75-9145-49D7A835AB16}">
      <dsp:nvSpPr>
        <dsp:cNvPr id="0" name=""/>
        <dsp:cNvSpPr/>
      </dsp:nvSpPr>
      <dsp:spPr>
        <a:xfrm>
          <a:off x="1790681" y="1523345"/>
          <a:ext cx="2884575" cy="1304647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/>
            <a:t>Rastreo de contactos</a:t>
          </a:r>
        </a:p>
      </dsp:txBody>
      <dsp:txXfrm>
        <a:off x="1790681" y="1523345"/>
        <a:ext cx="2884575" cy="1304647"/>
      </dsp:txXfrm>
    </dsp:sp>
    <dsp:sp modelId="{411245CA-51A2-4ACF-AD18-AA1FCD88F77A}">
      <dsp:nvSpPr>
        <dsp:cNvPr id="0" name=""/>
        <dsp:cNvSpPr/>
      </dsp:nvSpPr>
      <dsp:spPr>
        <a:xfrm>
          <a:off x="4804417" y="1523345"/>
          <a:ext cx="1291601" cy="130464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134C5-7EF4-4C6C-84A9-03BEE672829B}">
      <dsp:nvSpPr>
        <dsp:cNvPr id="0" name=""/>
        <dsp:cNvSpPr/>
      </dsp:nvSpPr>
      <dsp:spPr>
        <a:xfrm>
          <a:off x="3211442" y="3043259"/>
          <a:ext cx="2884575" cy="130464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Manejo medico </a:t>
          </a:r>
          <a:r>
            <a:rPr lang="es-CO" sz="2600" kern="1200" dirty="0" err="1"/>
            <a:t>sintómatico</a:t>
          </a:r>
          <a:r>
            <a:rPr lang="es-CO" sz="2600" kern="1200" dirty="0"/>
            <a:t> y de soporte</a:t>
          </a:r>
        </a:p>
      </dsp:txBody>
      <dsp:txXfrm>
        <a:off x="3211442" y="3043259"/>
        <a:ext cx="2884575" cy="1304647"/>
      </dsp:txXfrm>
    </dsp:sp>
    <dsp:sp modelId="{9F604B29-CE4E-45C0-88A0-65554FD3DF27}">
      <dsp:nvSpPr>
        <dsp:cNvPr id="0" name=""/>
        <dsp:cNvSpPr/>
      </dsp:nvSpPr>
      <dsp:spPr>
        <a:xfrm>
          <a:off x="1790681" y="3043259"/>
          <a:ext cx="1291601" cy="130464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7FAC2-19BE-4ECA-BD77-36EF8E98DF99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Mesa de trabajo conjunta IPS – SSPS- COMGER</a:t>
          </a:r>
        </a:p>
      </dsp:txBody>
      <dsp:txXfrm>
        <a:off x="429570" y="472"/>
        <a:ext cx="3346456" cy="2007873"/>
      </dsp:txXfrm>
    </dsp:sp>
    <dsp:sp modelId="{BBA006F6-B28D-48D0-A022-080C636791B3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/>
            <a:t>Monitoreo de medios e INS</a:t>
          </a:r>
        </a:p>
      </dsp:txBody>
      <dsp:txXfrm>
        <a:off x="4110672" y="472"/>
        <a:ext cx="3346456" cy="2007873"/>
      </dsp:txXfrm>
    </dsp:sp>
    <dsp:sp modelId="{2A2C8D1C-D365-40B9-AD28-8D0D4914F2A8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Acciones IEC en salas de espera, consulta externa, OBC, IE y medios masivos</a:t>
          </a:r>
        </a:p>
      </dsp:txBody>
      <dsp:txXfrm>
        <a:off x="429570" y="2342991"/>
        <a:ext cx="3346456" cy="2007873"/>
      </dsp:txXfrm>
    </dsp:sp>
    <dsp:sp modelId="{434C349D-52D7-4BA0-839A-005C46F1EDEE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/>
            <a:t>Comunicación constante con SSSA</a:t>
          </a:r>
        </a:p>
      </dsp:txBody>
      <dsp:txXfrm>
        <a:off x="4110672" y="2342991"/>
        <a:ext cx="3346456" cy="2007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84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56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37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031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204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497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70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234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419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9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26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42EEA-5E3E-4690-89BB-1A0888359330}" type="datetimeFigureOut">
              <a:rPr lang="es-CO" smtClean="0"/>
              <a:t>5/03/2020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6E6D-7670-4F4D-89E0-E14BCE0460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178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.gov.co/Noticias/Paginas/Coronavirus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who.int/emergencies/diseases/novel-coronavirus-201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atherdane.com/the-virus-that-trumps-epstein-bar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kosol.si/blog/simptomi-gripe-prehlad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0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85093"/>
            <a:ext cx="7886700" cy="1325563"/>
          </a:xfrm>
        </p:spPr>
        <p:txBody>
          <a:bodyPr/>
          <a:lstStyle/>
          <a:p>
            <a:pPr algn="ctr"/>
            <a:r>
              <a:rPr lang="es-CO" dirty="0"/>
              <a:t>¿Cuáles son las medidas de prevención?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A3031A8C-3A53-4D48-8D0F-5BA162B82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359893"/>
              </p:ext>
            </p:extLst>
          </p:nvPr>
        </p:nvGraphicFramePr>
        <p:xfrm>
          <a:off x="628649" y="196955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16E2E31-8B6D-4599-9FA4-60D2D317772E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LAVADO DE MANOS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3ECE052-C617-4A56-9C57-EA233B17E8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824" y="1825625"/>
            <a:ext cx="3838222" cy="48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85093"/>
            <a:ext cx="7886700" cy="1325563"/>
          </a:xfrm>
        </p:spPr>
        <p:txBody>
          <a:bodyPr/>
          <a:lstStyle/>
          <a:p>
            <a:pPr algn="ctr"/>
            <a:r>
              <a:rPr lang="es-CO" dirty="0"/>
              <a:t>¿Cuáles son las medidas de prevención?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CFA69570-E229-4262-B075-5C07EEC6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39" y="1825624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CO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ESTORNUDE EN EL ANTEBRAZO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 descr="Resultado de imagen para ESTORNUDO ANTEBRAZO">
            <a:extLst>
              <a:ext uri="{FF2B5EF4-FFF2-40B4-BE49-F238E27FC236}">
                <a16:creationId xmlns:a16="http://schemas.microsoft.com/office/drawing/2014/main" id="{AF827584-875B-4CAF-A1F0-67C2CE022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25" y="2158438"/>
            <a:ext cx="3479336" cy="347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3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85093"/>
            <a:ext cx="7886700" cy="1325563"/>
          </a:xfrm>
        </p:spPr>
        <p:txBody>
          <a:bodyPr/>
          <a:lstStyle/>
          <a:p>
            <a:pPr algn="ctr"/>
            <a:r>
              <a:rPr lang="es-CO" dirty="0"/>
              <a:t>¿Cuáles son las medidas de prevención?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CFA69570-E229-4262-B075-5C07EEC6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39" y="1825624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endParaRPr lang="es-CO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CO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CO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EVITE EL CONTACTO FISICO </a:t>
            </a:r>
          </a:p>
          <a:p>
            <a:pPr marL="0" indent="0" algn="just">
              <a:buNone/>
            </a:pPr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AL SALUDAR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64E52B-FBF5-46D0-A153-85FBDA80F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562" y="1910656"/>
            <a:ext cx="3119515" cy="46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6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85093"/>
            <a:ext cx="7886700" cy="1325563"/>
          </a:xfrm>
        </p:spPr>
        <p:txBody>
          <a:bodyPr/>
          <a:lstStyle/>
          <a:p>
            <a:pPr algn="ctr"/>
            <a:r>
              <a:rPr lang="es-CO" dirty="0"/>
              <a:t>¿Cuáles son las medidas de prevención?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8C4A8D5C-8410-4164-8442-A1E87C812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4830" y="1825625"/>
            <a:ext cx="43343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44149"/>
            <a:ext cx="7886700" cy="1325563"/>
          </a:xfrm>
        </p:spPr>
        <p:txBody>
          <a:bodyPr/>
          <a:lstStyle/>
          <a:p>
            <a:pPr algn="ctr"/>
            <a:r>
              <a:rPr lang="es-CO" dirty="0"/>
              <a:t>Acciones en caso de sospecha de COVID-19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5F82FBD-DF28-4E80-AC3F-5E4CBEB29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99709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203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DE7AE6-6EFE-4F44-B015-5C8F1030C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6" t="15222" r="15303" b="7155"/>
          <a:stretch/>
        </p:blipFill>
        <p:spPr>
          <a:xfrm>
            <a:off x="1495776" y="1130830"/>
            <a:ext cx="6152445" cy="5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8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Como mantenernos informados?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dirty="0">
                <a:hlinkClick r:id="rId3"/>
              </a:rPr>
              <a:t>https://www.ins.gov.co/Noticias/Paginas/Coronavirus.aspx</a:t>
            </a:r>
            <a:endParaRPr lang="es-CO" dirty="0"/>
          </a:p>
          <a:p>
            <a:pPr algn="just"/>
            <a:r>
              <a:rPr lang="es-CO" dirty="0">
                <a:hlinkClick r:id="rId4"/>
              </a:rPr>
              <a:t>https://www.who.int/emergencies/diseases/novel-coronavirus-2019</a:t>
            </a:r>
            <a:endParaRPr lang="es-CO" dirty="0"/>
          </a:p>
          <a:p>
            <a:pPr algn="just"/>
            <a:endParaRPr lang="es-CO" dirty="0"/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B352DAD5-9A8D-46AC-8634-2C24AC6A97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44" b="16176"/>
          <a:stretch/>
        </p:blipFill>
        <p:spPr>
          <a:xfrm>
            <a:off x="265641" y="3166709"/>
            <a:ext cx="3448403" cy="31451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72E5D1-9DD4-4A20-BC48-C7697A56C6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864" r="2778" b="51867"/>
          <a:stretch/>
        </p:blipFill>
        <p:spPr>
          <a:xfrm>
            <a:off x="3834881" y="3166709"/>
            <a:ext cx="5043478" cy="14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6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Como mantenernos informados?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8C15F1-BA36-4C2A-B18C-680A152F2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" t="14840" r="50604" b="4932"/>
          <a:stretch/>
        </p:blipFill>
        <p:spPr>
          <a:xfrm>
            <a:off x="2930409" y="1453092"/>
            <a:ext cx="3741324" cy="472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8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D33267F-3093-469B-B95D-31BF838E0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02" b="4787"/>
          <a:stretch/>
        </p:blipFill>
        <p:spPr>
          <a:xfrm>
            <a:off x="416806" y="832716"/>
            <a:ext cx="8310386" cy="51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6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Acciones contención Municipal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8857BB9E-17EB-44ED-975F-54EFDBD5D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92927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84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0538"/>
          </a:xfrm>
        </p:spPr>
        <p:txBody>
          <a:bodyPr>
            <a:normAutofit lnSpcReduction="10000"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Alerta por COVID-19 Coronavirus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Luis Alejandro Agudelo Lopez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Líder de Programa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Salud Publica</a:t>
            </a:r>
          </a:p>
        </p:txBody>
      </p:sp>
    </p:spTree>
    <p:extLst>
      <p:ext uri="{BB962C8B-B14F-4D97-AF65-F5344CB8AC3E}">
        <p14:creationId xmlns:p14="http://schemas.microsoft.com/office/powerpoint/2010/main" val="2329954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Que es el COVID-19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DBB6D4D-C58E-487E-A3CF-F69DD029F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36949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478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pPr algn="ctr"/>
            <a:r>
              <a:rPr lang="es-CO" dirty="0"/>
              <a:t>¿Cómo se transmite el coronavirus (</a:t>
            </a:r>
            <a:r>
              <a:rPr lang="es-CO" dirty="0" err="1"/>
              <a:t>nCoV</a:t>
            </a:r>
            <a:r>
              <a:rPr lang="es-CO" dirty="0"/>
              <a:t>)?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791" y="1704601"/>
            <a:ext cx="6000750" cy="4351338"/>
          </a:xfrm>
        </p:spPr>
        <p:txBody>
          <a:bodyPr>
            <a:normAutofit/>
          </a:bodyPr>
          <a:lstStyle/>
          <a:p>
            <a:endParaRPr lang="es-CO" dirty="0"/>
          </a:p>
          <a:p>
            <a:r>
              <a:rPr lang="es-CO" dirty="0"/>
              <a:t>Este virus es originario de una fuente animal </a:t>
            </a:r>
          </a:p>
          <a:p>
            <a:r>
              <a:rPr lang="es-CO" dirty="0"/>
              <a:t>La infección se produce cuando una persona enferma tose o estornuda y expulsa partículas del virus que entran en contacto con las personas con las que se tiene un contacto estrecho y su entorno</a:t>
            </a:r>
          </a:p>
        </p:txBody>
      </p:sp>
      <p:pic>
        <p:nvPicPr>
          <p:cNvPr id="6" name="Imagen 5" descr="Imagen que contiene animal&#10;&#10;Descripción generada automáticamente">
            <a:extLst>
              <a:ext uri="{FF2B5EF4-FFF2-40B4-BE49-F238E27FC236}">
                <a16:creationId xmlns:a16="http://schemas.microsoft.com/office/drawing/2014/main" id="{0F983D17-99C1-4A3F-A5E7-7C119D0BC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10287" y="3030164"/>
            <a:ext cx="2731854" cy="18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7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500062"/>
            <a:ext cx="7886700" cy="1325563"/>
          </a:xfrm>
        </p:spPr>
        <p:txBody>
          <a:bodyPr/>
          <a:lstStyle/>
          <a:p>
            <a:pPr algn="ctr"/>
            <a:r>
              <a:rPr lang="es-CO" dirty="0"/>
              <a:t>¿Cuáles son los signos y síntomas?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20066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Los signos y síntomas clínicos de esta enfermedad pueden ser leves a moderados y son semejantes a los de otras infecciones respiratorias agudas – IRA –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/>
              <a:t>Fiebre</a:t>
            </a:r>
          </a:p>
          <a:p>
            <a:r>
              <a:rPr lang="es-CO" dirty="0"/>
              <a:t>Tos</a:t>
            </a:r>
          </a:p>
          <a:p>
            <a:r>
              <a:rPr lang="es-CO" dirty="0"/>
              <a:t>secreciones nasales</a:t>
            </a:r>
          </a:p>
          <a:p>
            <a:r>
              <a:rPr lang="es-CO" dirty="0"/>
              <a:t>malestar general</a:t>
            </a:r>
          </a:p>
        </p:txBody>
      </p:sp>
      <p:pic>
        <p:nvPicPr>
          <p:cNvPr id="6" name="Imagen 5" descr="Imagen que contiene persona, ropa, mujer, interior&#10;&#10;Descripción generada automáticamente">
            <a:extLst>
              <a:ext uri="{FF2B5EF4-FFF2-40B4-BE49-F238E27FC236}">
                <a16:creationId xmlns:a16="http://schemas.microsoft.com/office/drawing/2014/main" id="{B7BE305F-78F8-4632-81D5-79FEFE9F7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764"/>
          <a:stretch/>
        </p:blipFill>
        <p:spPr>
          <a:xfrm>
            <a:off x="5123329" y="3649132"/>
            <a:ext cx="2312894" cy="22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5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072" y="466727"/>
            <a:ext cx="7886700" cy="1325563"/>
          </a:xfrm>
        </p:spPr>
        <p:txBody>
          <a:bodyPr/>
          <a:lstStyle/>
          <a:p>
            <a:pPr algn="ctr"/>
            <a:r>
              <a:rPr lang="es-CO" dirty="0"/>
              <a:t>¿Cuáles son los signos y síntomas?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EE309E1-9A16-4803-B9BF-D130B8CB2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97162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059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¿Quiénes tienen mayor riesgo?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9DD77DD-C0A4-493B-9C26-8DBBA768D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79166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789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99596"/>
            <a:ext cx="7886700" cy="1325563"/>
          </a:xfrm>
        </p:spPr>
        <p:txBody>
          <a:bodyPr/>
          <a:lstStyle/>
          <a:p>
            <a:pPr algn="ctr"/>
            <a:r>
              <a:rPr lang="es-CO" dirty="0"/>
              <a:t>¿Cuál es la definición de caso de la OMS para la vigilancia ?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9EFD3E6-5140-47F0-97F6-A264D2FF4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01742"/>
              </p:ext>
            </p:extLst>
          </p:nvPr>
        </p:nvGraphicFramePr>
        <p:xfrm>
          <a:off x="628650" y="213490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206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¿Cómo es el tratamiento?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O" dirty="0"/>
          </a:p>
          <a:p>
            <a:pPr algn="just"/>
            <a:r>
              <a:rPr lang="es-CO" dirty="0"/>
              <a:t>El tratamiento es sintomático y en el caso de requerirlo, el manejo adecuado de acuerdo con la gravedad del paciente. 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No existe tratamiento específico para ningún coronavirus. En la actualidad no existe vacuna comprobada.</a:t>
            </a:r>
          </a:p>
        </p:txBody>
      </p:sp>
    </p:spTree>
    <p:extLst>
      <p:ext uri="{BB962C8B-B14F-4D97-AF65-F5344CB8AC3E}">
        <p14:creationId xmlns:p14="http://schemas.microsoft.com/office/powerpoint/2010/main" val="2914058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497</Words>
  <Application>Microsoft Office PowerPoint</Application>
  <PresentationFormat>Presentación en pantalla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Que es el COVID-19</vt:lpstr>
      <vt:lpstr>¿Cómo se transmite el coronavirus (nCoV)?</vt:lpstr>
      <vt:lpstr>¿Cuáles son los signos y síntomas?</vt:lpstr>
      <vt:lpstr>¿Cuáles son los signos y síntomas?</vt:lpstr>
      <vt:lpstr>¿Quiénes tienen mayor riesgo?</vt:lpstr>
      <vt:lpstr>¿Cuál es la definición de caso de la OMS para la vigilancia ?</vt:lpstr>
      <vt:lpstr>¿Cómo es el tratamiento?</vt:lpstr>
      <vt:lpstr>¿Cuáles son las medidas de prevención?</vt:lpstr>
      <vt:lpstr>¿Cuáles son las medidas de prevención?</vt:lpstr>
      <vt:lpstr>¿Cuáles son las medidas de prevención?</vt:lpstr>
      <vt:lpstr>¿Cuáles son las medidas de prevención?</vt:lpstr>
      <vt:lpstr>Acciones en caso de sospecha de COVID-19</vt:lpstr>
      <vt:lpstr>Presentación de PowerPoint</vt:lpstr>
      <vt:lpstr>Como mantenernos informados?</vt:lpstr>
      <vt:lpstr>Como mantenernos informados?</vt:lpstr>
      <vt:lpstr>Presentación de PowerPoint</vt:lpstr>
      <vt:lpstr>Acciones contención Municipal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Luis Alejandro Agudelo Lopez</cp:lastModifiedBy>
  <cp:revision>54</cp:revision>
  <dcterms:created xsi:type="dcterms:W3CDTF">2020-01-08T15:11:13Z</dcterms:created>
  <dcterms:modified xsi:type="dcterms:W3CDTF">2020-03-05T10:45:53Z</dcterms:modified>
</cp:coreProperties>
</file>