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9144000" cy="6858000"/>
  <p:defaultTextStyle>
    <a:defPPr lvl="0">
      <a:defRPr lang="es-CO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3.xml"/><Relationship Id="rId25" Type="http://schemas.openxmlformats.org/officeDocument/2006/relationships/slide" Target="slides/slide2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6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36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7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45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76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98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059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26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5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089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POR </a:t>
            </a:r>
            <a:r>
              <a:rPr dirty="0"/>
              <a:t>UN </a:t>
            </a:r>
            <a:r>
              <a:rPr spc="-5" dirty="0"/>
              <a:t>CONTROL FISCAL </a:t>
            </a:r>
            <a:r>
              <a:rPr dirty="0"/>
              <a:t>EFECTIVO Y</a:t>
            </a:r>
            <a:r>
              <a:rPr spc="-70" dirty="0"/>
              <a:t> </a:t>
            </a:r>
            <a:r>
              <a:rPr dirty="0"/>
              <a:t>PARTICIPATIVO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51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9767" y="1642313"/>
            <a:ext cx="3902075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POR </a:t>
            </a:r>
            <a:r>
              <a:rPr dirty="0"/>
              <a:t>UN </a:t>
            </a:r>
            <a:r>
              <a:rPr spc="-5" dirty="0"/>
              <a:t>CONTROL FISCAL </a:t>
            </a:r>
            <a:r>
              <a:rPr dirty="0"/>
              <a:t>EFECTIVO Y</a:t>
            </a:r>
            <a:r>
              <a:rPr spc="-70" dirty="0"/>
              <a:t> </a:t>
            </a:r>
            <a:r>
              <a:rPr dirty="0"/>
              <a:t>PARTICIPATIVO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08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08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POR </a:t>
            </a:r>
            <a:r>
              <a:rPr dirty="0"/>
              <a:t>UN </a:t>
            </a:r>
            <a:r>
              <a:rPr spc="-5" dirty="0"/>
              <a:t>CONTROL FISCAL </a:t>
            </a:r>
            <a:r>
              <a:rPr dirty="0"/>
              <a:t>EFECTIVO Y</a:t>
            </a:r>
            <a:r>
              <a:rPr spc="-70" dirty="0"/>
              <a:t> </a:t>
            </a:r>
            <a:r>
              <a:rPr dirty="0"/>
              <a:t>PARTICIPATIVO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10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3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49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5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17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26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9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pc="-5" smtClean="0"/>
              <a:t>POR </a:t>
            </a:r>
            <a:r>
              <a:rPr lang="es-CO" smtClean="0"/>
              <a:t>UN </a:t>
            </a:r>
            <a:r>
              <a:rPr lang="es-CO" spc="-5" smtClean="0"/>
              <a:t>CONTROL FISCAL </a:t>
            </a:r>
            <a:r>
              <a:rPr lang="es-CO" smtClean="0"/>
              <a:t>EFECTIVO Y</a:t>
            </a:r>
            <a:r>
              <a:rPr lang="es-CO" spc="-70" smtClean="0"/>
              <a:t> </a:t>
            </a:r>
            <a:r>
              <a:rPr lang="es-CO" smtClean="0"/>
              <a:t>PARTICIPATIVO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7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2819400"/>
            <a:ext cx="727011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6675" algn="ctr">
              <a:lnSpc>
                <a:spcPct val="100000"/>
              </a:lnSpc>
              <a:spcBef>
                <a:spcPts val="105"/>
              </a:spcBef>
            </a:pPr>
            <a:r>
              <a:rPr lang="es-MX" sz="4400" b="1" dirty="0" smtClean="0">
                <a:latin typeface="Verdana"/>
                <a:cs typeface="Verdana"/>
              </a:rPr>
              <a:t>CONTROL SOCIAL Y VEEDURIAS CIUDADANAS</a:t>
            </a:r>
            <a:endParaRPr sz="4400" dirty="0">
              <a:latin typeface="Verdana"/>
              <a:cs typeface="Verdana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7091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52259" y="545591"/>
            <a:ext cx="594359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2640" y="6156988"/>
            <a:ext cx="4469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218049"/>
                </a:solidFill>
                <a:latin typeface="Verdana"/>
                <a:cs typeface="Verdana"/>
              </a:rPr>
              <a:t>COMO </a:t>
            </a:r>
            <a:r>
              <a:rPr dirty="0">
                <a:solidFill>
                  <a:srgbClr val="218049"/>
                </a:solidFill>
                <a:latin typeface="Verdana"/>
                <a:cs typeface="Verdana"/>
              </a:rPr>
              <a:t>SE</a:t>
            </a:r>
            <a:r>
              <a:rPr spc="-4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218049"/>
                </a:solidFill>
                <a:latin typeface="Verdana"/>
                <a:cs typeface="Verdana"/>
              </a:rPr>
              <a:t>CONFORMA?</a:t>
            </a:r>
          </a:p>
        </p:txBody>
      </p:sp>
      <p:sp>
        <p:nvSpPr>
          <p:cNvPr id="5" name="object 5"/>
          <p:cNvSpPr/>
          <p:nvPr/>
        </p:nvSpPr>
        <p:spPr>
          <a:xfrm>
            <a:off x="1148854" y="5766218"/>
            <a:ext cx="1399540" cy="471170"/>
          </a:xfrm>
          <a:custGeom>
            <a:avLst/>
            <a:gdLst/>
            <a:ahLst/>
            <a:cxnLst/>
            <a:rect l="l" t="t" r="r" b="b"/>
            <a:pathLst>
              <a:path w="1399539" h="471170">
                <a:moveTo>
                  <a:pt x="1399019" y="0"/>
                </a:moveTo>
                <a:lnTo>
                  <a:pt x="896226" y="0"/>
                </a:lnTo>
                <a:lnTo>
                  <a:pt x="182359" y="40004"/>
                </a:lnTo>
                <a:lnTo>
                  <a:pt x="111036" y="71107"/>
                </a:lnTo>
                <a:lnTo>
                  <a:pt x="66624" y="106654"/>
                </a:lnTo>
                <a:lnTo>
                  <a:pt x="26962" y="146659"/>
                </a:lnTo>
                <a:lnTo>
                  <a:pt x="0" y="213321"/>
                </a:lnTo>
                <a:lnTo>
                  <a:pt x="3175" y="286194"/>
                </a:lnTo>
                <a:lnTo>
                  <a:pt x="26962" y="326199"/>
                </a:lnTo>
                <a:lnTo>
                  <a:pt x="66624" y="370636"/>
                </a:lnTo>
                <a:lnTo>
                  <a:pt x="142735" y="408851"/>
                </a:lnTo>
                <a:lnTo>
                  <a:pt x="229984" y="439966"/>
                </a:lnTo>
                <a:lnTo>
                  <a:pt x="320408" y="457733"/>
                </a:lnTo>
                <a:lnTo>
                  <a:pt x="396608" y="466623"/>
                </a:lnTo>
                <a:lnTo>
                  <a:pt x="499605" y="471068"/>
                </a:lnTo>
                <a:lnTo>
                  <a:pt x="491731" y="466623"/>
                </a:lnTo>
                <a:lnTo>
                  <a:pt x="1046848" y="435521"/>
                </a:lnTo>
                <a:lnTo>
                  <a:pt x="1399019" y="0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854" y="5766218"/>
            <a:ext cx="1399540" cy="471170"/>
          </a:xfrm>
          <a:custGeom>
            <a:avLst/>
            <a:gdLst/>
            <a:ahLst/>
            <a:cxnLst/>
            <a:rect l="l" t="t" r="r" b="b"/>
            <a:pathLst>
              <a:path w="1399539" h="471170">
                <a:moveTo>
                  <a:pt x="896226" y="0"/>
                </a:moveTo>
                <a:lnTo>
                  <a:pt x="182359" y="40004"/>
                </a:lnTo>
                <a:lnTo>
                  <a:pt x="111036" y="71107"/>
                </a:lnTo>
                <a:lnTo>
                  <a:pt x="66624" y="106654"/>
                </a:lnTo>
                <a:lnTo>
                  <a:pt x="26962" y="146659"/>
                </a:lnTo>
                <a:lnTo>
                  <a:pt x="0" y="213321"/>
                </a:lnTo>
                <a:lnTo>
                  <a:pt x="3175" y="286194"/>
                </a:lnTo>
                <a:lnTo>
                  <a:pt x="26962" y="326199"/>
                </a:lnTo>
                <a:lnTo>
                  <a:pt x="66624" y="370636"/>
                </a:lnTo>
                <a:lnTo>
                  <a:pt x="142735" y="408851"/>
                </a:lnTo>
                <a:lnTo>
                  <a:pt x="229984" y="439966"/>
                </a:lnTo>
                <a:lnTo>
                  <a:pt x="320408" y="457733"/>
                </a:lnTo>
                <a:lnTo>
                  <a:pt x="396608" y="466623"/>
                </a:lnTo>
                <a:lnTo>
                  <a:pt x="499605" y="471068"/>
                </a:lnTo>
                <a:lnTo>
                  <a:pt x="491731" y="466623"/>
                </a:lnTo>
                <a:lnTo>
                  <a:pt x="1046848" y="435521"/>
                </a:lnTo>
                <a:lnTo>
                  <a:pt x="1399019" y="0"/>
                </a:lnTo>
                <a:lnTo>
                  <a:pt x="896226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1412875"/>
            <a:ext cx="7010400" cy="4302125"/>
          </a:xfrm>
          <a:custGeom>
            <a:avLst/>
            <a:gdLst/>
            <a:ahLst/>
            <a:cxnLst/>
            <a:rect l="l" t="t" r="r" b="b"/>
            <a:pathLst>
              <a:path w="7848600" h="4820285">
                <a:moveTo>
                  <a:pt x="571042" y="0"/>
                </a:moveTo>
                <a:lnTo>
                  <a:pt x="496481" y="8889"/>
                </a:lnTo>
                <a:lnTo>
                  <a:pt x="440969" y="17779"/>
                </a:lnTo>
                <a:lnTo>
                  <a:pt x="369582" y="38226"/>
                </a:lnTo>
                <a:lnTo>
                  <a:pt x="282346" y="82676"/>
                </a:lnTo>
                <a:lnTo>
                  <a:pt x="166547" y="146685"/>
                </a:lnTo>
                <a:lnTo>
                  <a:pt x="84073" y="216026"/>
                </a:lnTo>
                <a:lnTo>
                  <a:pt x="36487" y="288798"/>
                </a:lnTo>
                <a:lnTo>
                  <a:pt x="15862" y="353695"/>
                </a:lnTo>
                <a:lnTo>
                  <a:pt x="0" y="438150"/>
                </a:lnTo>
                <a:lnTo>
                  <a:pt x="0" y="519938"/>
                </a:lnTo>
                <a:lnTo>
                  <a:pt x="20624" y="589279"/>
                </a:lnTo>
                <a:lnTo>
                  <a:pt x="36487" y="660400"/>
                </a:lnTo>
                <a:lnTo>
                  <a:pt x="60274" y="722629"/>
                </a:lnTo>
                <a:lnTo>
                  <a:pt x="139585" y="886967"/>
                </a:lnTo>
                <a:lnTo>
                  <a:pt x="250621" y="1069213"/>
                </a:lnTo>
                <a:lnTo>
                  <a:pt x="417169" y="1269238"/>
                </a:lnTo>
                <a:lnTo>
                  <a:pt x="583730" y="1497584"/>
                </a:lnTo>
                <a:lnTo>
                  <a:pt x="750316" y="1697609"/>
                </a:lnTo>
                <a:lnTo>
                  <a:pt x="893063" y="1897634"/>
                </a:lnTo>
                <a:lnTo>
                  <a:pt x="1059561" y="2137537"/>
                </a:lnTo>
                <a:lnTo>
                  <a:pt x="1202308" y="2444242"/>
                </a:lnTo>
                <a:lnTo>
                  <a:pt x="1297558" y="2710815"/>
                </a:lnTo>
                <a:lnTo>
                  <a:pt x="1392682" y="3044190"/>
                </a:lnTo>
                <a:lnTo>
                  <a:pt x="1440307" y="3404107"/>
                </a:lnTo>
                <a:lnTo>
                  <a:pt x="1511681" y="3724021"/>
                </a:lnTo>
                <a:lnTo>
                  <a:pt x="1511681" y="4273359"/>
                </a:lnTo>
                <a:lnTo>
                  <a:pt x="1491107" y="4411116"/>
                </a:lnTo>
                <a:lnTo>
                  <a:pt x="1416431" y="4553331"/>
                </a:lnTo>
                <a:lnTo>
                  <a:pt x="1364107" y="4637760"/>
                </a:lnTo>
                <a:lnTo>
                  <a:pt x="1297558" y="4713312"/>
                </a:lnTo>
                <a:lnTo>
                  <a:pt x="1229360" y="4762195"/>
                </a:lnTo>
                <a:lnTo>
                  <a:pt x="1181735" y="4790643"/>
                </a:lnTo>
                <a:lnTo>
                  <a:pt x="1130935" y="4819967"/>
                </a:lnTo>
                <a:lnTo>
                  <a:pt x="1828927" y="4777308"/>
                </a:lnTo>
                <a:lnTo>
                  <a:pt x="4298696" y="4593323"/>
                </a:lnTo>
                <a:lnTo>
                  <a:pt x="5583428" y="4513326"/>
                </a:lnTo>
                <a:lnTo>
                  <a:pt x="6539992" y="4486668"/>
                </a:lnTo>
                <a:lnTo>
                  <a:pt x="7586853" y="4486668"/>
                </a:lnTo>
                <a:lnTo>
                  <a:pt x="7658227" y="4420006"/>
                </a:lnTo>
                <a:lnTo>
                  <a:pt x="7729601" y="4346232"/>
                </a:lnTo>
                <a:lnTo>
                  <a:pt x="7788275" y="4237799"/>
                </a:lnTo>
                <a:lnTo>
                  <a:pt x="7824851" y="4106291"/>
                </a:lnTo>
                <a:lnTo>
                  <a:pt x="7848600" y="3980053"/>
                </a:lnTo>
                <a:lnTo>
                  <a:pt x="7848600" y="3795141"/>
                </a:lnTo>
                <a:lnTo>
                  <a:pt x="7835900" y="3651250"/>
                </a:lnTo>
                <a:lnTo>
                  <a:pt x="7824851" y="3417443"/>
                </a:lnTo>
                <a:lnTo>
                  <a:pt x="7753477" y="3164078"/>
                </a:lnTo>
                <a:lnTo>
                  <a:pt x="7634478" y="2837942"/>
                </a:lnTo>
                <a:lnTo>
                  <a:pt x="7491730" y="2537587"/>
                </a:lnTo>
                <a:lnTo>
                  <a:pt x="7372731" y="2270887"/>
                </a:lnTo>
                <a:lnTo>
                  <a:pt x="7182358" y="1977644"/>
                </a:lnTo>
                <a:lnTo>
                  <a:pt x="6991984" y="1710944"/>
                </a:lnTo>
                <a:lnTo>
                  <a:pt x="6825488" y="1457578"/>
                </a:lnTo>
                <a:lnTo>
                  <a:pt x="6563741" y="1095883"/>
                </a:lnTo>
                <a:lnTo>
                  <a:pt x="6420993" y="882523"/>
                </a:lnTo>
                <a:lnTo>
                  <a:pt x="6333744" y="740410"/>
                </a:lnTo>
                <a:lnTo>
                  <a:pt x="6286119" y="629285"/>
                </a:lnTo>
                <a:lnTo>
                  <a:pt x="6265545" y="524383"/>
                </a:lnTo>
                <a:lnTo>
                  <a:pt x="6265545" y="433704"/>
                </a:lnTo>
                <a:lnTo>
                  <a:pt x="6373368" y="109347"/>
                </a:lnTo>
                <a:lnTo>
                  <a:pt x="6420993" y="42672"/>
                </a:lnTo>
                <a:lnTo>
                  <a:pt x="571042" y="0"/>
                </a:lnTo>
                <a:close/>
              </a:path>
              <a:path w="7848600" h="4820285">
                <a:moveTo>
                  <a:pt x="7586853" y="4486668"/>
                </a:moveTo>
                <a:lnTo>
                  <a:pt x="6539992" y="4486668"/>
                </a:lnTo>
                <a:lnTo>
                  <a:pt x="7277608" y="4500003"/>
                </a:lnTo>
                <a:lnTo>
                  <a:pt x="7467854" y="4500003"/>
                </a:lnTo>
                <a:lnTo>
                  <a:pt x="7586853" y="4486668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6440" y="2226565"/>
            <a:ext cx="7185559" cy="4006595"/>
          </a:xfrm>
          <a:custGeom>
            <a:avLst/>
            <a:gdLst/>
            <a:ahLst/>
            <a:cxnLst/>
            <a:rect l="l" t="t" r="r" b="b"/>
            <a:pathLst>
              <a:path w="7848600" h="4820285">
                <a:moveTo>
                  <a:pt x="496481" y="8889"/>
                </a:moveTo>
                <a:lnTo>
                  <a:pt x="440969" y="17779"/>
                </a:lnTo>
                <a:lnTo>
                  <a:pt x="369582" y="38226"/>
                </a:lnTo>
                <a:lnTo>
                  <a:pt x="282346" y="82676"/>
                </a:lnTo>
                <a:lnTo>
                  <a:pt x="166547" y="146685"/>
                </a:lnTo>
                <a:lnTo>
                  <a:pt x="84073" y="216026"/>
                </a:lnTo>
                <a:lnTo>
                  <a:pt x="36487" y="288798"/>
                </a:lnTo>
                <a:lnTo>
                  <a:pt x="15862" y="353695"/>
                </a:lnTo>
                <a:lnTo>
                  <a:pt x="0" y="438150"/>
                </a:lnTo>
                <a:lnTo>
                  <a:pt x="0" y="519938"/>
                </a:lnTo>
                <a:lnTo>
                  <a:pt x="20624" y="589279"/>
                </a:lnTo>
                <a:lnTo>
                  <a:pt x="36487" y="660400"/>
                </a:lnTo>
                <a:lnTo>
                  <a:pt x="60274" y="722629"/>
                </a:lnTo>
                <a:lnTo>
                  <a:pt x="139585" y="886967"/>
                </a:lnTo>
                <a:lnTo>
                  <a:pt x="250621" y="1069213"/>
                </a:lnTo>
                <a:lnTo>
                  <a:pt x="417169" y="1269238"/>
                </a:lnTo>
                <a:lnTo>
                  <a:pt x="583730" y="1497584"/>
                </a:lnTo>
                <a:lnTo>
                  <a:pt x="750316" y="1697609"/>
                </a:lnTo>
                <a:lnTo>
                  <a:pt x="893063" y="1897634"/>
                </a:lnTo>
                <a:lnTo>
                  <a:pt x="1059561" y="2137537"/>
                </a:lnTo>
                <a:lnTo>
                  <a:pt x="1202308" y="2444242"/>
                </a:lnTo>
                <a:lnTo>
                  <a:pt x="1297558" y="2710815"/>
                </a:lnTo>
                <a:lnTo>
                  <a:pt x="1392682" y="3044190"/>
                </a:lnTo>
                <a:lnTo>
                  <a:pt x="1440307" y="3404107"/>
                </a:lnTo>
                <a:lnTo>
                  <a:pt x="1511681" y="3724021"/>
                </a:lnTo>
                <a:lnTo>
                  <a:pt x="1511681" y="3900043"/>
                </a:lnTo>
                <a:lnTo>
                  <a:pt x="1511681" y="4126738"/>
                </a:lnTo>
                <a:lnTo>
                  <a:pt x="1511681" y="4273359"/>
                </a:lnTo>
                <a:lnTo>
                  <a:pt x="1491107" y="4411116"/>
                </a:lnTo>
                <a:lnTo>
                  <a:pt x="1416431" y="4553331"/>
                </a:lnTo>
                <a:lnTo>
                  <a:pt x="1364107" y="4637760"/>
                </a:lnTo>
                <a:lnTo>
                  <a:pt x="1297558" y="4713312"/>
                </a:lnTo>
                <a:lnTo>
                  <a:pt x="1229360" y="4762195"/>
                </a:lnTo>
                <a:lnTo>
                  <a:pt x="1181735" y="4790643"/>
                </a:lnTo>
                <a:lnTo>
                  <a:pt x="1130935" y="4819967"/>
                </a:lnTo>
                <a:lnTo>
                  <a:pt x="1828927" y="4777308"/>
                </a:lnTo>
                <a:lnTo>
                  <a:pt x="3180334" y="4673320"/>
                </a:lnTo>
                <a:lnTo>
                  <a:pt x="4298696" y="4593323"/>
                </a:lnTo>
                <a:lnTo>
                  <a:pt x="5583428" y="4513326"/>
                </a:lnTo>
                <a:lnTo>
                  <a:pt x="6539992" y="4486668"/>
                </a:lnTo>
                <a:lnTo>
                  <a:pt x="7277608" y="4500003"/>
                </a:lnTo>
                <a:lnTo>
                  <a:pt x="7467854" y="4500003"/>
                </a:lnTo>
                <a:lnTo>
                  <a:pt x="7586853" y="4486668"/>
                </a:lnTo>
                <a:lnTo>
                  <a:pt x="7658227" y="4420006"/>
                </a:lnTo>
                <a:lnTo>
                  <a:pt x="7729601" y="4346232"/>
                </a:lnTo>
                <a:lnTo>
                  <a:pt x="7788275" y="4237799"/>
                </a:lnTo>
                <a:lnTo>
                  <a:pt x="7824851" y="4106291"/>
                </a:lnTo>
                <a:lnTo>
                  <a:pt x="7848600" y="3980053"/>
                </a:lnTo>
                <a:lnTo>
                  <a:pt x="7848600" y="3795141"/>
                </a:lnTo>
                <a:lnTo>
                  <a:pt x="7835900" y="3651250"/>
                </a:lnTo>
                <a:lnTo>
                  <a:pt x="7824851" y="3417443"/>
                </a:lnTo>
                <a:lnTo>
                  <a:pt x="7753477" y="3164078"/>
                </a:lnTo>
                <a:lnTo>
                  <a:pt x="7634478" y="2837942"/>
                </a:lnTo>
                <a:lnTo>
                  <a:pt x="7491730" y="2537587"/>
                </a:lnTo>
                <a:lnTo>
                  <a:pt x="7372731" y="2270887"/>
                </a:lnTo>
                <a:lnTo>
                  <a:pt x="7182358" y="1977644"/>
                </a:lnTo>
                <a:lnTo>
                  <a:pt x="6991984" y="1710944"/>
                </a:lnTo>
                <a:lnTo>
                  <a:pt x="6825488" y="1457578"/>
                </a:lnTo>
                <a:lnTo>
                  <a:pt x="6563741" y="1095883"/>
                </a:lnTo>
                <a:lnTo>
                  <a:pt x="6420993" y="882523"/>
                </a:lnTo>
                <a:lnTo>
                  <a:pt x="6333744" y="740410"/>
                </a:lnTo>
                <a:lnTo>
                  <a:pt x="6286119" y="629285"/>
                </a:lnTo>
                <a:lnTo>
                  <a:pt x="6265545" y="524383"/>
                </a:lnTo>
                <a:lnTo>
                  <a:pt x="6265545" y="433704"/>
                </a:lnTo>
                <a:lnTo>
                  <a:pt x="6373368" y="109347"/>
                </a:lnTo>
                <a:lnTo>
                  <a:pt x="6420993" y="42672"/>
                </a:lnTo>
                <a:lnTo>
                  <a:pt x="571042" y="0"/>
                </a:lnTo>
                <a:lnTo>
                  <a:pt x="496481" y="8889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5819" y="1633347"/>
            <a:ext cx="647700" cy="315595"/>
          </a:xfrm>
          <a:custGeom>
            <a:avLst/>
            <a:gdLst/>
            <a:ahLst/>
            <a:cxnLst/>
            <a:rect l="l" t="t" r="r" b="b"/>
            <a:pathLst>
              <a:path w="647700" h="315594">
                <a:moveTo>
                  <a:pt x="452069" y="0"/>
                </a:moveTo>
                <a:lnTo>
                  <a:pt x="385394" y="1777"/>
                </a:lnTo>
                <a:lnTo>
                  <a:pt x="333070" y="1777"/>
                </a:lnTo>
                <a:lnTo>
                  <a:pt x="206209" y="15112"/>
                </a:lnTo>
                <a:lnTo>
                  <a:pt x="134823" y="26669"/>
                </a:lnTo>
                <a:lnTo>
                  <a:pt x="76136" y="48894"/>
                </a:lnTo>
                <a:lnTo>
                  <a:pt x="28549" y="75437"/>
                </a:lnTo>
                <a:lnTo>
                  <a:pt x="4749" y="108330"/>
                </a:lnTo>
                <a:lnTo>
                  <a:pt x="0" y="155448"/>
                </a:lnTo>
                <a:lnTo>
                  <a:pt x="12687" y="191007"/>
                </a:lnTo>
                <a:lnTo>
                  <a:pt x="39649" y="231012"/>
                </a:lnTo>
                <a:lnTo>
                  <a:pt x="84061" y="262127"/>
                </a:lnTo>
                <a:lnTo>
                  <a:pt x="147510" y="293242"/>
                </a:lnTo>
                <a:lnTo>
                  <a:pt x="229997" y="311023"/>
                </a:lnTo>
                <a:lnTo>
                  <a:pt x="314070" y="315467"/>
                </a:lnTo>
                <a:lnTo>
                  <a:pt x="480644" y="288798"/>
                </a:lnTo>
                <a:lnTo>
                  <a:pt x="647141" y="22225"/>
                </a:lnTo>
                <a:lnTo>
                  <a:pt x="452069" y="0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819" y="1633347"/>
            <a:ext cx="647700" cy="315595"/>
          </a:xfrm>
          <a:custGeom>
            <a:avLst/>
            <a:gdLst/>
            <a:ahLst/>
            <a:cxnLst/>
            <a:rect l="l" t="t" r="r" b="b"/>
            <a:pathLst>
              <a:path w="647700" h="315594">
                <a:moveTo>
                  <a:pt x="647141" y="22225"/>
                </a:moveTo>
                <a:lnTo>
                  <a:pt x="480644" y="288798"/>
                </a:lnTo>
                <a:lnTo>
                  <a:pt x="314070" y="315467"/>
                </a:lnTo>
                <a:lnTo>
                  <a:pt x="229997" y="311023"/>
                </a:lnTo>
                <a:lnTo>
                  <a:pt x="147510" y="293242"/>
                </a:lnTo>
                <a:lnTo>
                  <a:pt x="84061" y="262127"/>
                </a:lnTo>
                <a:lnTo>
                  <a:pt x="39649" y="231012"/>
                </a:lnTo>
                <a:lnTo>
                  <a:pt x="12687" y="191007"/>
                </a:lnTo>
                <a:lnTo>
                  <a:pt x="0" y="155448"/>
                </a:lnTo>
                <a:lnTo>
                  <a:pt x="4749" y="108330"/>
                </a:lnTo>
                <a:lnTo>
                  <a:pt x="28549" y="75437"/>
                </a:lnTo>
                <a:lnTo>
                  <a:pt x="76136" y="48894"/>
                </a:lnTo>
                <a:lnTo>
                  <a:pt x="134823" y="26669"/>
                </a:lnTo>
                <a:lnTo>
                  <a:pt x="206209" y="15112"/>
                </a:lnTo>
                <a:lnTo>
                  <a:pt x="266484" y="8889"/>
                </a:lnTo>
                <a:lnTo>
                  <a:pt x="333070" y="1777"/>
                </a:lnTo>
                <a:lnTo>
                  <a:pt x="385394" y="1777"/>
                </a:lnTo>
                <a:lnTo>
                  <a:pt x="452069" y="0"/>
                </a:lnTo>
                <a:lnTo>
                  <a:pt x="647141" y="22225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441" y="1615566"/>
            <a:ext cx="452120" cy="257810"/>
          </a:xfrm>
          <a:custGeom>
            <a:avLst/>
            <a:gdLst/>
            <a:ahLst/>
            <a:cxnLst/>
            <a:rect l="l" t="t" r="r" b="b"/>
            <a:pathLst>
              <a:path w="452119" h="257810">
                <a:moveTo>
                  <a:pt x="420395" y="0"/>
                </a:moveTo>
                <a:lnTo>
                  <a:pt x="0" y="31115"/>
                </a:lnTo>
                <a:lnTo>
                  <a:pt x="82448" y="64008"/>
                </a:lnTo>
                <a:lnTo>
                  <a:pt x="122199" y="97662"/>
                </a:lnTo>
                <a:lnTo>
                  <a:pt x="142773" y="130556"/>
                </a:lnTo>
                <a:lnTo>
                  <a:pt x="145948" y="179450"/>
                </a:lnTo>
                <a:lnTo>
                  <a:pt x="130073" y="219456"/>
                </a:lnTo>
                <a:lnTo>
                  <a:pt x="82448" y="257683"/>
                </a:lnTo>
                <a:lnTo>
                  <a:pt x="452018" y="213233"/>
                </a:lnTo>
                <a:lnTo>
                  <a:pt x="420395" y="0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1" y="1615566"/>
            <a:ext cx="452120" cy="257810"/>
          </a:xfrm>
          <a:custGeom>
            <a:avLst/>
            <a:gdLst/>
            <a:ahLst/>
            <a:cxnLst/>
            <a:rect l="l" t="t" r="r" b="b"/>
            <a:pathLst>
              <a:path w="452119" h="257810">
                <a:moveTo>
                  <a:pt x="0" y="31115"/>
                </a:moveTo>
                <a:lnTo>
                  <a:pt x="82448" y="64008"/>
                </a:lnTo>
                <a:lnTo>
                  <a:pt x="122199" y="97662"/>
                </a:lnTo>
                <a:lnTo>
                  <a:pt x="142773" y="130556"/>
                </a:lnTo>
                <a:lnTo>
                  <a:pt x="145948" y="179450"/>
                </a:lnTo>
                <a:lnTo>
                  <a:pt x="130073" y="219456"/>
                </a:lnTo>
                <a:lnTo>
                  <a:pt x="82448" y="257683"/>
                </a:lnTo>
                <a:lnTo>
                  <a:pt x="452018" y="213233"/>
                </a:lnTo>
                <a:lnTo>
                  <a:pt x="420395" y="0"/>
                </a:lnTo>
                <a:lnTo>
                  <a:pt x="0" y="31115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766" y="1745672"/>
            <a:ext cx="5464633" cy="203267"/>
          </a:xfrm>
          <a:custGeom>
            <a:avLst/>
            <a:gdLst/>
            <a:ahLst/>
            <a:cxnLst/>
            <a:rect l="l" t="t" r="r" b="b"/>
            <a:pathLst>
              <a:path w="6570345" h="533400">
                <a:moveTo>
                  <a:pt x="0" y="0"/>
                </a:moveTo>
                <a:lnTo>
                  <a:pt x="174485" y="15112"/>
                </a:lnTo>
                <a:lnTo>
                  <a:pt x="237921" y="26670"/>
                </a:lnTo>
                <a:lnTo>
                  <a:pt x="304596" y="41783"/>
                </a:lnTo>
                <a:lnTo>
                  <a:pt x="348919" y="66675"/>
                </a:lnTo>
                <a:lnTo>
                  <a:pt x="399719" y="102235"/>
                </a:lnTo>
                <a:lnTo>
                  <a:pt x="423468" y="144018"/>
                </a:lnTo>
                <a:lnTo>
                  <a:pt x="439343" y="188468"/>
                </a:lnTo>
                <a:lnTo>
                  <a:pt x="447344" y="232918"/>
                </a:lnTo>
                <a:lnTo>
                  <a:pt x="452043" y="271145"/>
                </a:lnTo>
                <a:lnTo>
                  <a:pt x="439343" y="326136"/>
                </a:lnTo>
                <a:lnTo>
                  <a:pt x="423468" y="379475"/>
                </a:lnTo>
                <a:lnTo>
                  <a:pt x="380669" y="426593"/>
                </a:lnTo>
                <a:lnTo>
                  <a:pt x="312470" y="472821"/>
                </a:lnTo>
                <a:lnTo>
                  <a:pt x="230047" y="503936"/>
                </a:lnTo>
                <a:lnTo>
                  <a:pt x="161797" y="533273"/>
                </a:lnTo>
                <a:lnTo>
                  <a:pt x="571042" y="506603"/>
                </a:lnTo>
                <a:lnTo>
                  <a:pt x="1023162" y="466598"/>
                </a:lnTo>
                <a:lnTo>
                  <a:pt x="2334945" y="413258"/>
                </a:lnTo>
                <a:lnTo>
                  <a:pt x="6551028" y="413258"/>
                </a:lnTo>
                <a:lnTo>
                  <a:pt x="6562140" y="388366"/>
                </a:lnTo>
                <a:lnTo>
                  <a:pt x="6570141" y="342138"/>
                </a:lnTo>
                <a:lnTo>
                  <a:pt x="6554266" y="257810"/>
                </a:lnTo>
                <a:lnTo>
                  <a:pt x="6522516" y="204470"/>
                </a:lnTo>
                <a:lnTo>
                  <a:pt x="6474891" y="148462"/>
                </a:lnTo>
                <a:lnTo>
                  <a:pt x="6432092" y="112903"/>
                </a:lnTo>
                <a:lnTo>
                  <a:pt x="6379768" y="84455"/>
                </a:lnTo>
                <a:lnTo>
                  <a:pt x="6305219" y="55118"/>
                </a:lnTo>
                <a:lnTo>
                  <a:pt x="6217970" y="40005"/>
                </a:lnTo>
                <a:lnTo>
                  <a:pt x="0" y="0"/>
                </a:lnTo>
                <a:close/>
              </a:path>
              <a:path w="6570345" h="533400">
                <a:moveTo>
                  <a:pt x="6551028" y="413258"/>
                </a:moveTo>
                <a:lnTo>
                  <a:pt x="3048685" y="413258"/>
                </a:lnTo>
                <a:lnTo>
                  <a:pt x="4809413" y="439928"/>
                </a:lnTo>
                <a:lnTo>
                  <a:pt x="5742101" y="479933"/>
                </a:lnTo>
                <a:lnTo>
                  <a:pt x="6122847" y="519938"/>
                </a:lnTo>
                <a:lnTo>
                  <a:pt x="6229019" y="528828"/>
                </a:lnTo>
                <a:lnTo>
                  <a:pt x="6348018" y="530606"/>
                </a:lnTo>
                <a:lnTo>
                  <a:pt x="6432092" y="519938"/>
                </a:lnTo>
                <a:lnTo>
                  <a:pt x="6503466" y="479933"/>
                </a:lnTo>
                <a:lnTo>
                  <a:pt x="6543090" y="431038"/>
                </a:lnTo>
                <a:lnTo>
                  <a:pt x="6551028" y="413258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9543" y="1415541"/>
            <a:ext cx="6570345" cy="533400"/>
          </a:xfrm>
          <a:custGeom>
            <a:avLst/>
            <a:gdLst/>
            <a:ahLst/>
            <a:cxnLst/>
            <a:rect l="l" t="t" r="r" b="b"/>
            <a:pathLst>
              <a:path w="6570345" h="533400">
                <a:moveTo>
                  <a:pt x="6217970" y="40005"/>
                </a:moveTo>
                <a:lnTo>
                  <a:pt x="0" y="0"/>
                </a:lnTo>
                <a:lnTo>
                  <a:pt x="174485" y="15112"/>
                </a:lnTo>
                <a:lnTo>
                  <a:pt x="237921" y="26670"/>
                </a:lnTo>
                <a:lnTo>
                  <a:pt x="304596" y="41783"/>
                </a:lnTo>
                <a:lnTo>
                  <a:pt x="348919" y="66675"/>
                </a:lnTo>
                <a:lnTo>
                  <a:pt x="399719" y="102235"/>
                </a:lnTo>
                <a:lnTo>
                  <a:pt x="423468" y="144018"/>
                </a:lnTo>
                <a:lnTo>
                  <a:pt x="439343" y="188468"/>
                </a:lnTo>
                <a:lnTo>
                  <a:pt x="447344" y="232918"/>
                </a:lnTo>
                <a:lnTo>
                  <a:pt x="452043" y="271145"/>
                </a:lnTo>
                <a:lnTo>
                  <a:pt x="439343" y="326136"/>
                </a:lnTo>
                <a:lnTo>
                  <a:pt x="423468" y="379475"/>
                </a:lnTo>
                <a:lnTo>
                  <a:pt x="380669" y="426593"/>
                </a:lnTo>
                <a:lnTo>
                  <a:pt x="312470" y="472821"/>
                </a:lnTo>
                <a:lnTo>
                  <a:pt x="230047" y="503936"/>
                </a:lnTo>
                <a:lnTo>
                  <a:pt x="161798" y="533273"/>
                </a:lnTo>
                <a:lnTo>
                  <a:pt x="571042" y="506603"/>
                </a:lnTo>
                <a:lnTo>
                  <a:pt x="1023162" y="466598"/>
                </a:lnTo>
                <a:lnTo>
                  <a:pt x="1740077" y="439928"/>
                </a:lnTo>
                <a:lnTo>
                  <a:pt x="2334945" y="413258"/>
                </a:lnTo>
                <a:lnTo>
                  <a:pt x="3048685" y="413258"/>
                </a:lnTo>
                <a:lnTo>
                  <a:pt x="3833926" y="426593"/>
                </a:lnTo>
                <a:lnTo>
                  <a:pt x="4809413" y="439928"/>
                </a:lnTo>
                <a:lnTo>
                  <a:pt x="5742101" y="479933"/>
                </a:lnTo>
                <a:lnTo>
                  <a:pt x="6122847" y="519938"/>
                </a:lnTo>
                <a:lnTo>
                  <a:pt x="6229019" y="528828"/>
                </a:lnTo>
                <a:lnTo>
                  <a:pt x="6348018" y="530606"/>
                </a:lnTo>
                <a:lnTo>
                  <a:pt x="6432092" y="519938"/>
                </a:lnTo>
                <a:lnTo>
                  <a:pt x="6503466" y="479933"/>
                </a:lnTo>
                <a:lnTo>
                  <a:pt x="6543090" y="431038"/>
                </a:lnTo>
                <a:lnTo>
                  <a:pt x="6562140" y="388366"/>
                </a:lnTo>
                <a:lnTo>
                  <a:pt x="6570141" y="342138"/>
                </a:lnTo>
                <a:lnTo>
                  <a:pt x="6554266" y="257810"/>
                </a:lnTo>
                <a:lnTo>
                  <a:pt x="6522516" y="204470"/>
                </a:lnTo>
                <a:lnTo>
                  <a:pt x="6474891" y="148462"/>
                </a:lnTo>
                <a:lnTo>
                  <a:pt x="6432092" y="112903"/>
                </a:lnTo>
                <a:lnTo>
                  <a:pt x="6379768" y="84455"/>
                </a:lnTo>
                <a:lnTo>
                  <a:pt x="6305219" y="55118"/>
                </a:lnTo>
                <a:lnTo>
                  <a:pt x="6217970" y="40005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3420" y="2397874"/>
            <a:ext cx="5161280" cy="3565525"/>
          </a:xfrm>
          <a:custGeom>
            <a:avLst/>
            <a:gdLst/>
            <a:ahLst/>
            <a:cxnLst/>
            <a:rect l="l" t="t" r="r" b="b"/>
            <a:pathLst>
              <a:path w="5161280" h="3565525">
                <a:moveTo>
                  <a:pt x="4922520" y="0"/>
                </a:moveTo>
                <a:lnTo>
                  <a:pt x="0" y="367030"/>
                </a:lnTo>
                <a:lnTo>
                  <a:pt x="238379" y="3565423"/>
                </a:lnTo>
                <a:lnTo>
                  <a:pt x="5161026" y="3198495"/>
                </a:lnTo>
                <a:lnTo>
                  <a:pt x="4922520" y="0"/>
                </a:lnTo>
                <a:close/>
              </a:path>
            </a:pathLst>
          </a:custGeom>
          <a:solidFill>
            <a:srgbClr val="FFF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6457" y="2332735"/>
            <a:ext cx="4066921" cy="2134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0833" y="3085719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69">
                <a:moveTo>
                  <a:pt x="107823" y="0"/>
                </a:moveTo>
                <a:lnTo>
                  <a:pt x="0" y="8127"/>
                </a:lnTo>
                <a:lnTo>
                  <a:pt x="2286" y="39369"/>
                </a:lnTo>
                <a:lnTo>
                  <a:pt x="110109" y="31368"/>
                </a:lnTo>
                <a:lnTo>
                  <a:pt x="107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2457" y="3511296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70">
                <a:moveTo>
                  <a:pt x="107950" y="0"/>
                </a:moveTo>
                <a:lnTo>
                  <a:pt x="0" y="8000"/>
                </a:lnTo>
                <a:lnTo>
                  <a:pt x="2412" y="39369"/>
                </a:lnTo>
                <a:lnTo>
                  <a:pt x="110236" y="31241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4207" y="3936872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70">
                <a:moveTo>
                  <a:pt x="107950" y="0"/>
                </a:moveTo>
                <a:lnTo>
                  <a:pt x="0" y="8000"/>
                </a:lnTo>
                <a:lnTo>
                  <a:pt x="2286" y="39243"/>
                </a:lnTo>
                <a:lnTo>
                  <a:pt x="110236" y="31241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5957" y="4362322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70">
                <a:moveTo>
                  <a:pt x="107823" y="0"/>
                </a:moveTo>
                <a:lnTo>
                  <a:pt x="0" y="8127"/>
                </a:lnTo>
                <a:lnTo>
                  <a:pt x="2286" y="39369"/>
                </a:lnTo>
                <a:lnTo>
                  <a:pt x="110236" y="31368"/>
                </a:lnTo>
                <a:lnTo>
                  <a:pt x="107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7707" y="4787900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70">
                <a:moveTo>
                  <a:pt x="107823" y="0"/>
                </a:moveTo>
                <a:lnTo>
                  <a:pt x="0" y="8000"/>
                </a:lnTo>
                <a:lnTo>
                  <a:pt x="2286" y="39369"/>
                </a:lnTo>
                <a:lnTo>
                  <a:pt x="110236" y="31242"/>
                </a:lnTo>
                <a:lnTo>
                  <a:pt x="107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8044" y="4509008"/>
            <a:ext cx="1527810" cy="384175"/>
          </a:xfrm>
          <a:custGeom>
            <a:avLst/>
            <a:gdLst/>
            <a:ahLst/>
            <a:cxnLst/>
            <a:rect l="l" t="t" r="r" b="b"/>
            <a:pathLst>
              <a:path w="1527810" h="384175">
                <a:moveTo>
                  <a:pt x="98234" y="120507"/>
                </a:moveTo>
                <a:lnTo>
                  <a:pt x="82188" y="120663"/>
                </a:lnTo>
                <a:lnTo>
                  <a:pt x="64262" y="121666"/>
                </a:lnTo>
                <a:lnTo>
                  <a:pt x="0" y="126492"/>
                </a:lnTo>
                <a:lnTo>
                  <a:pt x="19176" y="383921"/>
                </a:lnTo>
                <a:lnTo>
                  <a:pt x="84200" y="379095"/>
                </a:lnTo>
                <a:lnTo>
                  <a:pt x="129420" y="372951"/>
                </a:lnTo>
                <a:lnTo>
                  <a:pt x="170455" y="357020"/>
                </a:lnTo>
                <a:lnTo>
                  <a:pt x="178036" y="352044"/>
                </a:lnTo>
                <a:lnTo>
                  <a:pt x="51181" y="352044"/>
                </a:lnTo>
                <a:lnTo>
                  <a:pt x="36449" y="153289"/>
                </a:lnTo>
                <a:lnTo>
                  <a:pt x="68580" y="150876"/>
                </a:lnTo>
                <a:lnTo>
                  <a:pt x="80083" y="150256"/>
                </a:lnTo>
                <a:lnTo>
                  <a:pt x="90789" y="150114"/>
                </a:lnTo>
                <a:lnTo>
                  <a:pt x="185632" y="150114"/>
                </a:lnTo>
                <a:lnTo>
                  <a:pt x="176444" y="142724"/>
                </a:lnTo>
                <a:lnTo>
                  <a:pt x="135514" y="124870"/>
                </a:lnTo>
                <a:lnTo>
                  <a:pt x="112375" y="121183"/>
                </a:lnTo>
                <a:lnTo>
                  <a:pt x="98234" y="120507"/>
                </a:lnTo>
                <a:close/>
              </a:path>
              <a:path w="1527810" h="384175">
                <a:moveTo>
                  <a:pt x="185632" y="150114"/>
                </a:moveTo>
                <a:lnTo>
                  <a:pt x="90789" y="150114"/>
                </a:lnTo>
                <a:lnTo>
                  <a:pt x="100709" y="150447"/>
                </a:lnTo>
                <a:lnTo>
                  <a:pt x="109855" y="151257"/>
                </a:lnTo>
                <a:lnTo>
                  <a:pt x="153336" y="166614"/>
                </a:lnTo>
                <a:lnTo>
                  <a:pt x="182368" y="201779"/>
                </a:lnTo>
                <a:lnTo>
                  <a:pt x="191262" y="241427"/>
                </a:lnTo>
                <a:lnTo>
                  <a:pt x="191760" y="255883"/>
                </a:lnTo>
                <a:lnTo>
                  <a:pt x="190960" y="269160"/>
                </a:lnTo>
                <a:lnTo>
                  <a:pt x="174783" y="311261"/>
                </a:lnTo>
                <a:lnTo>
                  <a:pt x="143478" y="336200"/>
                </a:lnTo>
                <a:lnTo>
                  <a:pt x="106457" y="346964"/>
                </a:lnTo>
                <a:lnTo>
                  <a:pt x="51181" y="352044"/>
                </a:lnTo>
                <a:lnTo>
                  <a:pt x="178036" y="352044"/>
                </a:lnTo>
                <a:lnTo>
                  <a:pt x="209272" y="318135"/>
                </a:lnTo>
                <a:lnTo>
                  <a:pt x="225758" y="272986"/>
                </a:lnTo>
                <a:lnTo>
                  <a:pt x="227411" y="256460"/>
                </a:lnTo>
                <a:lnTo>
                  <a:pt x="227075" y="239268"/>
                </a:lnTo>
                <a:lnTo>
                  <a:pt x="215092" y="189351"/>
                </a:lnTo>
                <a:lnTo>
                  <a:pt x="188198" y="152177"/>
                </a:lnTo>
                <a:lnTo>
                  <a:pt x="185632" y="150114"/>
                </a:lnTo>
                <a:close/>
              </a:path>
              <a:path w="1527810" h="384175">
                <a:moveTo>
                  <a:pt x="306831" y="168275"/>
                </a:moveTo>
                <a:lnTo>
                  <a:pt x="274319" y="170688"/>
                </a:lnTo>
                <a:lnTo>
                  <a:pt x="283718" y="296037"/>
                </a:lnTo>
                <a:lnTo>
                  <a:pt x="286027" y="312872"/>
                </a:lnTo>
                <a:lnTo>
                  <a:pt x="304673" y="349377"/>
                </a:lnTo>
                <a:lnTo>
                  <a:pt x="353441" y="364363"/>
                </a:lnTo>
                <a:lnTo>
                  <a:pt x="362329" y="363287"/>
                </a:lnTo>
                <a:lnTo>
                  <a:pt x="400954" y="345424"/>
                </a:lnTo>
                <a:lnTo>
                  <a:pt x="415312" y="333502"/>
                </a:lnTo>
                <a:lnTo>
                  <a:pt x="350900" y="333502"/>
                </a:lnTo>
                <a:lnTo>
                  <a:pt x="343535" y="332867"/>
                </a:lnTo>
                <a:lnTo>
                  <a:pt x="318388" y="303276"/>
                </a:lnTo>
                <a:lnTo>
                  <a:pt x="316864" y="296418"/>
                </a:lnTo>
                <a:lnTo>
                  <a:pt x="315849" y="288036"/>
                </a:lnTo>
                <a:lnTo>
                  <a:pt x="315087" y="278257"/>
                </a:lnTo>
                <a:lnTo>
                  <a:pt x="306831" y="168275"/>
                </a:lnTo>
                <a:close/>
              </a:path>
              <a:path w="1527810" h="384175">
                <a:moveTo>
                  <a:pt x="448799" y="332740"/>
                </a:moveTo>
                <a:lnTo>
                  <a:pt x="416179" y="332740"/>
                </a:lnTo>
                <a:lnTo>
                  <a:pt x="417703" y="354203"/>
                </a:lnTo>
                <a:lnTo>
                  <a:pt x="450214" y="351790"/>
                </a:lnTo>
                <a:lnTo>
                  <a:pt x="448799" y="332740"/>
                </a:lnTo>
                <a:close/>
              </a:path>
              <a:path w="1527810" h="384175">
                <a:moveTo>
                  <a:pt x="435863" y="158623"/>
                </a:moveTo>
                <a:lnTo>
                  <a:pt x="403351" y="161036"/>
                </a:lnTo>
                <a:lnTo>
                  <a:pt x="414147" y="305308"/>
                </a:lnTo>
                <a:lnTo>
                  <a:pt x="407908" y="310638"/>
                </a:lnTo>
                <a:lnTo>
                  <a:pt x="373459" y="330136"/>
                </a:lnTo>
                <a:lnTo>
                  <a:pt x="350900" y="333502"/>
                </a:lnTo>
                <a:lnTo>
                  <a:pt x="415312" y="333502"/>
                </a:lnTo>
                <a:lnTo>
                  <a:pt x="416179" y="332740"/>
                </a:lnTo>
                <a:lnTo>
                  <a:pt x="448799" y="332740"/>
                </a:lnTo>
                <a:lnTo>
                  <a:pt x="435863" y="158623"/>
                </a:lnTo>
                <a:close/>
              </a:path>
              <a:path w="1527810" h="384175">
                <a:moveTo>
                  <a:pt x="531622" y="151511"/>
                </a:moveTo>
                <a:lnTo>
                  <a:pt x="499110" y="153924"/>
                </a:lnTo>
                <a:lnTo>
                  <a:pt x="513588" y="347091"/>
                </a:lnTo>
                <a:lnTo>
                  <a:pt x="546100" y="344678"/>
                </a:lnTo>
                <a:lnTo>
                  <a:pt x="535813" y="207518"/>
                </a:lnTo>
                <a:lnTo>
                  <a:pt x="542000" y="202021"/>
                </a:lnTo>
                <a:lnTo>
                  <a:pt x="575373" y="182229"/>
                </a:lnTo>
                <a:lnTo>
                  <a:pt x="585219" y="180086"/>
                </a:lnTo>
                <a:lnTo>
                  <a:pt x="533781" y="180086"/>
                </a:lnTo>
                <a:lnTo>
                  <a:pt x="531622" y="151511"/>
                </a:lnTo>
                <a:close/>
              </a:path>
              <a:path w="1527810" h="384175">
                <a:moveTo>
                  <a:pt x="622198" y="178943"/>
                </a:moveTo>
                <a:lnTo>
                  <a:pt x="601726" y="178943"/>
                </a:lnTo>
                <a:lnTo>
                  <a:pt x="610869" y="179197"/>
                </a:lnTo>
                <a:lnTo>
                  <a:pt x="615695" y="179705"/>
                </a:lnTo>
                <a:lnTo>
                  <a:pt x="620521" y="180467"/>
                </a:lnTo>
                <a:lnTo>
                  <a:pt x="622300" y="180340"/>
                </a:lnTo>
                <a:lnTo>
                  <a:pt x="622198" y="178943"/>
                </a:lnTo>
                <a:close/>
              </a:path>
              <a:path w="1527810" h="384175">
                <a:moveTo>
                  <a:pt x="608330" y="146177"/>
                </a:moveTo>
                <a:lnTo>
                  <a:pt x="605789" y="146177"/>
                </a:lnTo>
                <a:lnTo>
                  <a:pt x="601599" y="146304"/>
                </a:lnTo>
                <a:lnTo>
                  <a:pt x="558909" y="159833"/>
                </a:lnTo>
                <a:lnTo>
                  <a:pt x="533781" y="180086"/>
                </a:lnTo>
                <a:lnTo>
                  <a:pt x="585219" y="180086"/>
                </a:lnTo>
                <a:lnTo>
                  <a:pt x="590042" y="179451"/>
                </a:lnTo>
                <a:lnTo>
                  <a:pt x="596264" y="179070"/>
                </a:lnTo>
                <a:lnTo>
                  <a:pt x="601726" y="178943"/>
                </a:lnTo>
                <a:lnTo>
                  <a:pt x="622198" y="178943"/>
                </a:lnTo>
                <a:lnTo>
                  <a:pt x="619886" y="147066"/>
                </a:lnTo>
                <a:lnTo>
                  <a:pt x="614680" y="146558"/>
                </a:lnTo>
                <a:lnTo>
                  <a:pt x="610869" y="146304"/>
                </a:lnTo>
                <a:lnTo>
                  <a:pt x="608330" y="146177"/>
                </a:lnTo>
                <a:close/>
              </a:path>
              <a:path w="1527810" h="384175">
                <a:moveTo>
                  <a:pt x="789239" y="161671"/>
                </a:moveTo>
                <a:lnTo>
                  <a:pt x="725043" y="161671"/>
                </a:lnTo>
                <a:lnTo>
                  <a:pt x="731519" y="162179"/>
                </a:lnTo>
                <a:lnTo>
                  <a:pt x="737996" y="162560"/>
                </a:lnTo>
                <a:lnTo>
                  <a:pt x="743711" y="163957"/>
                </a:lnTo>
                <a:lnTo>
                  <a:pt x="753618" y="168656"/>
                </a:lnTo>
                <a:lnTo>
                  <a:pt x="757555" y="172212"/>
                </a:lnTo>
                <a:lnTo>
                  <a:pt x="760539" y="177006"/>
                </a:lnTo>
                <a:lnTo>
                  <a:pt x="763523" y="181483"/>
                </a:lnTo>
                <a:lnTo>
                  <a:pt x="765302" y="187579"/>
                </a:lnTo>
                <a:lnTo>
                  <a:pt x="765809" y="194945"/>
                </a:lnTo>
                <a:lnTo>
                  <a:pt x="766191" y="199898"/>
                </a:lnTo>
                <a:lnTo>
                  <a:pt x="725882" y="205809"/>
                </a:lnTo>
                <a:lnTo>
                  <a:pt x="680801" y="217455"/>
                </a:lnTo>
                <a:lnTo>
                  <a:pt x="646557" y="245110"/>
                </a:lnTo>
                <a:lnTo>
                  <a:pt x="639556" y="270827"/>
                </a:lnTo>
                <a:lnTo>
                  <a:pt x="639698" y="281305"/>
                </a:lnTo>
                <a:lnTo>
                  <a:pt x="661161" y="324104"/>
                </a:lnTo>
                <a:lnTo>
                  <a:pt x="706755" y="338074"/>
                </a:lnTo>
                <a:lnTo>
                  <a:pt x="716153" y="337312"/>
                </a:lnTo>
                <a:lnTo>
                  <a:pt x="724407" y="335788"/>
                </a:lnTo>
                <a:lnTo>
                  <a:pt x="738123" y="331216"/>
                </a:lnTo>
                <a:lnTo>
                  <a:pt x="744219" y="328549"/>
                </a:lnTo>
                <a:lnTo>
                  <a:pt x="749427" y="325501"/>
                </a:lnTo>
                <a:lnTo>
                  <a:pt x="753871" y="323088"/>
                </a:lnTo>
                <a:lnTo>
                  <a:pt x="758444" y="319913"/>
                </a:lnTo>
                <a:lnTo>
                  <a:pt x="771397" y="309118"/>
                </a:lnTo>
                <a:lnTo>
                  <a:pt x="773945" y="307149"/>
                </a:lnTo>
                <a:lnTo>
                  <a:pt x="706612" y="307149"/>
                </a:lnTo>
                <a:lnTo>
                  <a:pt x="698182" y="306197"/>
                </a:lnTo>
                <a:lnTo>
                  <a:pt x="673100" y="276606"/>
                </a:lnTo>
                <a:lnTo>
                  <a:pt x="672338" y="266827"/>
                </a:lnTo>
                <a:lnTo>
                  <a:pt x="674751" y="258826"/>
                </a:lnTo>
                <a:lnTo>
                  <a:pt x="708062" y="236787"/>
                </a:lnTo>
                <a:lnTo>
                  <a:pt x="768095" y="226187"/>
                </a:lnTo>
                <a:lnTo>
                  <a:pt x="800592" y="226187"/>
                </a:lnTo>
                <a:lnTo>
                  <a:pt x="798194" y="194056"/>
                </a:lnTo>
                <a:lnTo>
                  <a:pt x="797194" y="185126"/>
                </a:lnTo>
                <a:lnTo>
                  <a:pt x="795497" y="176911"/>
                </a:lnTo>
                <a:lnTo>
                  <a:pt x="793194" y="169695"/>
                </a:lnTo>
                <a:lnTo>
                  <a:pt x="790194" y="163195"/>
                </a:lnTo>
                <a:lnTo>
                  <a:pt x="789239" y="161671"/>
                </a:lnTo>
                <a:close/>
              </a:path>
              <a:path w="1527810" h="384175">
                <a:moveTo>
                  <a:pt x="806618" y="306959"/>
                </a:moveTo>
                <a:lnTo>
                  <a:pt x="774192" y="306959"/>
                </a:lnTo>
                <a:lnTo>
                  <a:pt x="775716" y="327533"/>
                </a:lnTo>
                <a:lnTo>
                  <a:pt x="807973" y="325120"/>
                </a:lnTo>
                <a:lnTo>
                  <a:pt x="806618" y="306959"/>
                </a:lnTo>
                <a:close/>
              </a:path>
              <a:path w="1527810" h="384175">
                <a:moveTo>
                  <a:pt x="800592" y="226187"/>
                </a:moveTo>
                <a:lnTo>
                  <a:pt x="768095" y="226187"/>
                </a:lnTo>
                <a:lnTo>
                  <a:pt x="772159" y="280035"/>
                </a:lnTo>
                <a:lnTo>
                  <a:pt x="766302" y="284940"/>
                </a:lnTo>
                <a:lnTo>
                  <a:pt x="732504" y="304022"/>
                </a:lnTo>
                <a:lnTo>
                  <a:pt x="706612" y="307149"/>
                </a:lnTo>
                <a:lnTo>
                  <a:pt x="773945" y="307149"/>
                </a:lnTo>
                <a:lnTo>
                  <a:pt x="774192" y="306959"/>
                </a:lnTo>
                <a:lnTo>
                  <a:pt x="806618" y="306959"/>
                </a:lnTo>
                <a:lnTo>
                  <a:pt x="800592" y="226187"/>
                </a:lnTo>
                <a:close/>
              </a:path>
              <a:path w="1527810" h="384175">
                <a:moveTo>
                  <a:pt x="728424" y="133032"/>
                </a:moveTo>
                <a:lnTo>
                  <a:pt x="682845" y="137318"/>
                </a:lnTo>
                <a:lnTo>
                  <a:pt x="646938" y="147066"/>
                </a:lnTo>
                <a:lnTo>
                  <a:pt x="649478" y="180086"/>
                </a:lnTo>
                <a:lnTo>
                  <a:pt x="651129" y="179959"/>
                </a:lnTo>
                <a:lnTo>
                  <a:pt x="659251" y="176339"/>
                </a:lnTo>
                <a:lnTo>
                  <a:pt x="667242" y="173101"/>
                </a:lnTo>
                <a:lnTo>
                  <a:pt x="704649" y="162998"/>
                </a:lnTo>
                <a:lnTo>
                  <a:pt x="725043" y="161671"/>
                </a:lnTo>
                <a:lnTo>
                  <a:pt x="789239" y="161671"/>
                </a:lnTo>
                <a:lnTo>
                  <a:pt x="786570" y="157410"/>
                </a:lnTo>
                <a:lnTo>
                  <a:pt x="752459" y="135747"/>
                </a:lnTo>
                <a:lnTo>
                  <a:pt x="737030" y="133461"/>
                </a:lnTo>
                <a:lnTo>
                  <a:pt x="728424" y="133032"/>
                </a:lnTo>
                <a:close/>
              </a:path>
              <a:path w="1527810" h="384175">
                <a:moveTo>
                  <a:pt x="945161" y="116480"/>
                </a:moveTo>
                <a:lnTo>
                  <a:pt x="898874" y="126412"/>
                </a:lnTo>
                <a:lnTo>
                  <a:pt x="859917" y="164466"/>
                </a:lnTo>
                <a:lnTo>
                  <a:pt x="849630" y="202618"/>
                </a:lnTo>
                <a:lnTo>
                  <a:pt x="849630" y="225171"/>
                </a:lnTo>
                <a:lnTo>
                  <a:pt x="859917" y="269113"/>
                </a:lnTo>
                <a:lnTo>
                  <a:pt x="888787" y="304466"/>
                </a:lnTo>
                <a:lnTo>
                  <a:pt x="931799" y="318690"/>
                </a:lnTo>
                <a:lnTo>
                  <a:pt x="941705" y="319129"/>
                </a:lnTo>
                <a:lnTo>
                  <a:pt x="951992" y="318770"/>
                </a:lnTo>
                <a:lnTo>
                  <a:pt x="989836" y="309135"/>
                </a:lnTo>
                <a:lnTo>
                  <a:pt x="1012570" y="297688"/>
                </a:lnTo>
                <a:lnTo>
                  <a:pt x="1012050" y="290703"/>
                </a:lnTo>
                <a:lnTo>
                  <a:pt x="948435" y="290703"/>
                </a:lnTo>
                <a:lnTo>
                  <a:pt x="934958" y="290514"/>
                </a:lnTo>
                <a:lnTo>
                  <a:pt x="895449" y="265297"/>
                </a:lnTo>
                <a:lnTo>
                  <a:pt x="883411" y="222631"/>
                </a:lnTo>
                <a:lnTo>
                  <a:pt x="883152" y="205650"/>
                </a:lnTo>
                <a:lnTo>
                  <a:pt x="885047" y="190706"/>
                </a:lnTo>
                <a:lnTo>
                  <a:pt x="913257" y="151526"/>
                </a:lnTo>
                <a:lnTo>
                  <a:pt x="945237" y="144863"/>
                </a:lnTo>
                <a:lnTo>
                  <a:pt x="1001224" y="144863"/>
                </a:lnTo>
                <a:lnTo>
                  <a:pt x="999997" y="128270"/>
                </a:lnTo>
                <a:lnTo>
                  <a:pt x="961632" y="117572"/>
                </a:lnTo>
                <a:lnTo>
                  <a:pt x="953420" y="116728"/>
                </a:lnTo>
                <a:lnTo>
                  <a:pt x="945161" y="116480"/>
                </a:lnTo>
                <a:close/>
              </a:path>
              <a:path w="1527810" h="384175">
                <a:moveTo>
                  <a:pt x="1009904" y="261874"/>
                </a:moveTo>
                <a:lnTo>
                  <a:pt x="1008253" y="262001"/>
                </a:lnTo>
                <a:lnTo>
                  <a:pt x="1005967" y="264160"/>
                </a:lnTo>
                <a:lnTo>
                  <a:pt x="1002792" y="266700"/>
                </a:lnTo>
                <a:lnTo>
                  <a:pt x="968375" y="286512"/>
                </a:lnTo>
                <a:lnTo>
                  <a:pt x="961644" y="288798"/>
                </a:lnTo>
                <a:lnTo>
                  <a:pt x="955040" y="290195"/>
                </a:lnTo>
                <a:lnTo>
                  <a:pt x="948435" y="290703"/>
                </a:lnTo>
                <a:lnTo>
                  <a:pt x="1012050" y="290703"/>
                </a:lnTo>
                <a:lnTo>
                  <a:pt x="1009904" y="261874"/>
                </a:lnTo>
                <a:close/>
              </a:path>
              <a:path w="1527810" h="384175">
                <a:moveTo>
                  <a:pt x="1001224" y="144863"/>
                </a:moveTo>
                <a:lnTo>
                  <a:pt x="945237" y="144863"/>
                </a:lnTo>
                <a:lnTo>
                  <a:pt x="952976" y="145478"/>
                </a:lnTo>
                <a:lnTo>
                  <a:pt x="960858" y="146855"/>
                </a:lnTo>
                <a:lnTo>
                  <a:pt x="1001014" y="164465"/>
                </a:lnTo>
                <a:lnTo>
                  <a:pt x="1002665" y="164338"/>
                </a:lnTo>
                <a:lnTo>
                  <a:pt x="1001224" y="144863"/>
                </a:lnTo>
                <a:close/>
              </a:path>
              <a:path w="1527810" h="384175">
                <a:moveTo>
                  <a:pt x="1070229" y="44958"/>
                </a:moveTo>
                <a:lnTo>
                  <a:pt x="1033526" y="47625"/>
                </a:lnTo>
                <a:lnTo>
                  <a:pt x="1036066" y="81407"/>
                </a:lnTo>
                <a:lnTo>
                  <a:pt x="1072769" y="78613"/>
                </a:lnTo>
                <a:lnTo>
                  <a:pt x="1070229" y="44958"/>
                </a:lnTo>
                <a:close/>
              </a:path>
              <a:path w="1527810" h="384175">
                <a:moveTo>
                  <a:pt x="1073022" y="111125"/>
                </a:moveTo>
                <a:lnTo>
                  <a:pt x="1040510" y="113538"/>
                </a:lnTo>
                <a:lnTo>
                  <a:pt x="1054989" y="306705"/>
                </a:lnTo>
                <a:lnTo>
                  <a:pt x="1087501" y="304292"/>
                </a:lnTo>
                <a:lnTo>
                  <a:pt x="1073022" y="111125"/>
                </a:lnTo>
                <a:close/>
              </a:path>
              <a:path w="1527810" h="384175">
                <a:moveTo>
                  <a:pt x="1212595" y="95377"/>
                </a:moveTo>
                <a:lnTo>
                  <a:pt x="1161821" y="114682"/>
                </a:lnTo>
                <a:lnTo>
                  <a:pt x="1133903" y="161321"/>
                </a:lnTo>
                <a:lnTo>
                  <a:pt x="1130869" y="181534"/>
                </a:lnTo>
                <a:lnTo>
                  <a:pt x="1131061" y="203962"/>
                </a:lnTo>
                <a:lnTo>
                  <a:pt x="1140190" y="245776"/>
                </a:lnTo>
                <a:lnTo>
                  <a:pt x="1174704" y="287710"/>
                </a:lnTo>
                <a:lnTo>
                  <a:pt x="1227835" y="299212"/>
                </a:lnTo>
                <a:lnTo>
                  <a:pt x="1246979" y="296066"/>
                </a:lnTo>
                <a:lnTo>
                  <a:pt x="1263824" y="289671"/>
                </a:lnTo>
                <a:lnTo>
                  <a:pt x="1278360" y="280013"/>
                </a:lnTo>
                <a:lnTo>
                  <a:pt x="1286735" y="271145"/>
                </a:lnTo>
                <a:lnTo>
                  <a:pt x="1225677" y="271145"/>
                </a:lnTo>
                <a:lnTo>
                  <a:pt x="1213175" y="270954"/>
                </a:lnTo>
                <a:lnTo>
                  <a:pt x="1176145" y="245500"/>
                </a:lnTo>
                <a:lnTo>
                  <a:pt x="1164590" y="201549"/>
                </a:lnTo>
                <a:lnTo>
                  <a:pt x="1164163" y="183925"/>
                </a:lnTo>
                <a:lnTo>
                  <a:pt x="1165748" y="168576"/>
                </a:lnTo>
                <a:lnTo>
                  <a:pt x="1191593" y="129698"/>
                </a:lnTo>
                <a:lnTo>
                  <a:pt x="1214755" y="123317"/>
                </a:lnTo>
                <a:lnTo>
                  <a:pt x="1283950" y="123317"/>
                </a:lnTo>
                <a:lnTo>
                  <a:pt x="1279525" y="117983"/>
                </a:lnTo>
                <a:lnTo>
                  <a:pt x="1265495" y="106932"/>
                </a:lnTo>
                <a:lnTo>
                  <a:pt x="1249680" y="99488"/>
                </a:lnTo>
                <a:lnTo>
                  <a:pt x="1232054" y="95640"/>
                </a:lnTo>
                <a:lnTo>
                  <a:pt x="1212595" y="95377"/>
                </a:lnTo>
                <a:close/>
              </a:path>
              <a:path w="1527810" h="384175">
                <a:moveTo>
                  <a:pt x="1283950" y="123317"/>
                </a:moveTo>
                <a:lnTo>
                  <a:pt x="1214755" y="123317"/>
                </a:lnTo>
                <a:lnTo>
                  <a:pt x="1227165" y="123555"/>
                </a:lnTo>
                <a:lnTo>
                  <a:pt x="1238313" y="126174"/>
                </a:lnTo>
                <a:lnTo>
                  <a:pt x="1269603" y="160829"/>
                </a:lnTo>
                <a:lnTo>
                  <a:pt x="1276048" y="210532"/>
                </a:lnTo>
                <a:lnTo>
                  <a:pt x="1274381" y="225663"/>
                </a:lnTo>
                <a:lnTo>
                  <a:pt x="1248552" y="264826"/>
                </a:lnTo>
                <a:lnTo>
                  <a:pt x="1225677" y="271145"/>
                </a:lnTo>
                <a:lnTo>
                  <a:pt x="1286735" y="271145"/>
                </a:lnTo>
                <a:lnTo>
                  <a:pt x="1290573" y="267081"/>
                </a:lnTo>
                <a:lnTo>
                  <a:pt x="1300098" y="251386"/>
                </a:lnTo>
                <a:lnTo>
                  <a:pt x="1306385" y="233441"/>
                </a:lnTo>
                <a:lnTo>
                  <a:pt x="1309433" y="213234"/>
                </a:lnTo>
                <a:lnTo>
                  <a:pt x="1309243" y="190754"/>
                </a:lnTo>
                <a:lnTo>
                  <a:pt x="1306099" y="168489"/>
                </a:lnTo>
                <a:lnTo>
                  <a:pt x="1300099" y="148939"/>
                </a:lnTo>
                <a:lnTo>
                  <a:pt x="1291240" y="132103"/>
                </a:lnTo>
                <a:lnTo>
                  <a:pt x="1283950" y="123317"/>
                </a:lnTo>
                <a:close/>
              </a:path>
              <a:path w="1527810" h="384175">
                <a:moveTo>
                  <a:pt x="1259585" y="0"/>
                </a:moveTo>
                <a:lnTo>
                  <a:pt x="1217548" y="3175"/>
                </a:lnTo>
                <a:lnTo>
                  <a:pt x="1191386" y="70104"/>
                </a:lnTo>
                <a:lnTo>
                  <a:pt x="1217168" y="68199"/>
                </a:lnTo>
                <a:lnTo>
                  <a:pt x="1259585" y="0"/>
                </a:lnTo>
                <a:close/>
              </a:path>
              <a:path w="1527810" h="384175">
                <a:moveTo>
                  <a:pt x="1384300" y="88011"/>
                </a:moveTo>
                <a:lnTo>
                  <a:pt x="1351788" y="90424"/>
                </a:lnTo>
                <a:lnTo>
                  <a:pt x="1366139" y="283464"/>
                </a:lnTo>
                <a:lnTo>
                  <a:pt x="1398651" y="281051"/>
                </a:lnTo>
                <a:lnTo>
                  <a:pt x="1387856" y="136906"/>
                </a:lnTo>
                <a:lnTo>
                  <a:pt x="1394237" y="131520"/>
                </a:lnTo>
                <a:lnTo>
                  <a:pt x="1428321" y="112045"/>
                </a:lnTo>
                <a:lnTo>
                  <a:pt x="1441831" y="109347"/>
                </a:lnTo>
                <a:lnTo>
                  <a:pt x="1385823" y="109347"/>
                </a:lnTo>
                <a:lnTo>
                  <a:pt x="1384300" y="88011"/>
                </a:lnTo>
                <a:close/>
              </a:path>
              <a:path w="1527810" h="384175">
                <a:moveTo>
                  <a:pt x="1508680" y="108712"/>
                </a:moveTo>
                <a:lnTo>
                  <a:pt x="1450467" y="108712"/>
                </a:lnTo>
                <a:lnTo>
                  <a:pt x="1457579" y="109347"/>
                </a:lnTo>
                <a:lnTo>
                  <a:pt x="1463167" y="111379"/>
                </a:lnTo>
                <a:lnTo>
                  <a:pt x="1468755" y="113284"/>
                </a:lnTo>
                <a:lnTo>
                  <a:pt x="1473200" y="116586"/>
                </a:lnTo>
                <a:lnTo>
                  <a:pt x="1476502" y="121285"/>
                </a:lnTo>
                <a:lnTo>
                  <a:pt x="1479550" y="125476"/>
                </a:lnTo>
                <a:lnTo>
                  <a:pt x="1481963" y="131318"/>
                </a:lnTo>
                <a:lnTo>
                  <a:pt x="1483486" y="139065"/>
                </a:lnTo>
                <a:lnTo>
                  <a:pt x="1485138" y="146812"/>
                </a:lnTo>
                <a:lnTo>
                  <a:pt x="1486281" y="155067"/>
                </a:lnTo>
                <a:lnTo>
                  <a:pt x="1486916" y="163957"/>
                </a:lnTo>
                <a:lnTo>
                  <a:pt x="1495170" y="273939"/>
                </a:lnTo>
                <a:lnTo>
                  <a:pt x="1527683" y="271526"/>
                </a:lnTo>
                <a:lnTo>
                  <a:pt x="1518284" y="146177"/>
                </a:lnTo>
                <a:lnTo>
                  <a:pt x="1516018" y="129506"/>
                </a:lnTo>
                <a:lnTo>
                  <a:pt x="1511871" y="115109"/>
                </a:lnTo>
                <a:lnTo>
                  <a:pt x="1508680" y="108712"/>
                </a:lnTo>
                <a:close/>
              </a:path>
              <a:path w="1527810" h="384175">
                <a:moveTo>
                  <a:pt x="1448689" y="77724"/>
                </a:moveTo>
                <a:lnTo>
                  <a:pt x="1408058" y="91826"/>
                </a:lnTo>
                <a:lnTo>
                  <a:pt x="1385823" y="109347"/>
                </a:lnTo>
                <a:lnTo>
                  <a:pt x="1441831" y="109347"/>
                </a:lnTo>
                <a:lnTo>
                  <a:pt x="1450467" y="108712"/>
                </a:lnTo>
                <a:lnTo>
                  <a:pt x="1508680" y="108712"/>
                </a:lnTo>
                <a:lnTo>
                  <a:pt x="1476597" y="80406"/>
                </a:lnTo>
                <a:lnTo>
                  <a:pt x="1463476" y="77821"/>
                </a:lnTo>
                <a:lnTo>
                  <a:pt x="1448689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3139" y="5263641"/>
            <a:ext cx="110489" cy="39370"/>
          </a:xfrm>
          <a:custGeom>
            <a:avLst/>
            <a:gdLst/>
            <a:ahLst/>
            <a:cxnLst/>
            <a:rect l="l" t="t" r="r" b="b"/>
            <a:pathLst>
              <a:path w="110489" h="39370">
                <a:moveTo>
                  <a:pt x="107823" y="0"/>
                </a:moveTo>
                <a:lnTo>
                  <a:pt x="0" y="8001"/>
                </a:lnTo>
                <a:lnTo>
                  <a:pt x="2286" y="39243"/>
                </a:lnTo>
                <a:lnTo>
                  <a:pt x="110236" y="31242"/>
                </a:lnTo>
                <a:lnTo>
                  <a:pt x="107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3476" y="5003419"/>
            <a:ext cx="1529715" cy="403225"/>
          </a:xfrm>
          <a:custGeom>
            <a:avLst/>
            <a:gdLst/>
            <a:ahLst/>
            <a:cxnLst/>
            <a:rect l="l" t="t" r="r" b="b"/>
            <a:pathLst>
              <a:path w="1529714" h="403225">
                <a:moveTo>
                  <a:pt x="34290" y="105155"/>
                </a:moveTo>
                <a:lnTo>
                  <a:pt x="0" y="107695"/>
                </a:lnTo>
                <a:lnTo>
                  <a:pt x="19177" y="365251"/>
                </a:lnTo>
                <a:lnTo>
                  <a:pt x="182118" y="353059"/>
                </a:lnTo>
                <a:lnTo>
                  <a:pt x="180555" y="332231"/>
                </a:lnTo>
                <a:lnTo>
                  <a:pt x="51181" y="332231"/>
                </a:lnTo>
                <a:lnTo>
                  <a:pt x="34290" y="105155"/>
                </a:lnTo>
                <a:close/>
              </a:path>
              <a:path w="1529714" h="403225">
                <a:moveTo>
                  <a:pt x="179831" y="322579"/>
                </a:moveTo>
                <a:lnTo>
                  <a:pt x="51181" y="332231"/>
                </a:lnTo>
                <a:lnTo>
                  <a:pt x="180555" y="332231"/>
                </a:lnTo>
                <a:lnTo>
                  <a:pt x="179831" y="322579"/>
                </a:lnTo>
                <a:close/>
              </a:path>
              <a:path w="1529714" h="403225">
                <a:moveTo>
                  <a:pt x="230886" y="155193"/>
                </a:moveTo>
                <a:lnTo>
                  <a:pt x="198374" y="157606"/>
                </a:lnTo>
                <a:lnTo>
                  <a:pt x="207772" y="282955"/>
                </a:lnTo>
                <a:lnTo>
                  <a:pt x="210081" y="299791"/>
                </a:lnTo>
                <a:lnTo>
                  <a:pt x="228727" y="336295"/>
                </a:lnTo>
                <a:lnTo>
                  <a:pt x="277495" y="351281"/>
                </a:lnTo>
                <a:lnTo>
                  <a:pt x="286383" y="350208"/>
                </a:lnTo>
                <a:lnTo>
                  <a:pt x="325008" y="332358"/>
                </a:lnTo>
                <a:lnTo>
                  <a:pt x="339366" y="320420"/>
                </a:lnTo>
                <a:lnTo>
                  <a:pt x="274955" y="320420"/>
                </a:lnTo>
                <a:lnTo>
                  <a:pt x="267589" y="319785"/>
                </a:lnTo>
                <a:lnTo>
                  <a:pt x="242316" y="290194"/>
                </a:lnTo>
                <a:lnTo>
                  <a:pt x="239141" y="265175"/>
                </a:lnTo>
                <a:lnTo>
                  <a:pt x="230886" y="155193"/>
                </a:lnTo>
                <a:close/>
              </a:path>
              <a:path w="1529714" h="403225">
                <a:moveTo>
                  <a:pt x="372853" y="319658"/>
                </a:moveTo>
                <a:lnTo>
                  <a:pt x="340233" y="319658"/>
                </a:lnTo>
                <a:lnTo>
                  <a:pt x="341756" y="341121"/>
                </a:lnTo>
                <a:lnTo>
                  <a:pt x="374269" y="338708"/>
                </a:lnTo>
                <a:lnTo>
                  <a:pt x="372853" y="319658"/>
                </a:lnTo>
                <a:close/>
              </a:path>
              <a:path w="1529714" h="403225">
                <a:moveTo>
                  <a:pt x="359918" y="145541"/>
                </a:moveTo>
                <a:lnTo>
                  <a:pt x="327406" y="148081"/>
                </a:lnTo>
                <a:lnTo>
                  <a:pt x="338200" y="292226"/>
                </a:lnTo>
                <a:lnTo>
                  <a:pt x="331888" y="297610"/>
                </a:lnTo>
                <a:lnTo>
                  <a:pt x="297449" y="317055"/>
                </a:lnTo>
                <a:lnTo>
                  <a:pt x="274955" y="320420"/>
                </a:lnTo>
                <a:lnTo>
                  <a:pt x="339366" y="320420"/>
                </a:lnTo>
                <a:lnTo>
                  <a:pt x="340233" y="319658"/>
                </a:lnTo>
                <a:lnTo>
                  <a:pt x="372853" y="319658"/>
                </a:lnTo>
                <a:lnTo>
                  <a:pt x="359918" y="145541"/>
                </a:lnTo>
                <a:close/>
              </a:path>
              <a:path w="1529714" h="403225">
                <a:moveTo>
                  <a:pt x="448564" y="364997"/>
                </a:moveTo>
                <a:lnTo>
                  <a:pt x="463883" y="400796"/>
                </a:lnTo>
                <a:lnTo>
                  <a:pt x="493506" y="402843"/>
                </a:lnTo>
                <a:lnTo>
                  <a:pt x="501092" y="402657"/>
                </a:lnTo>
                <a:lnTo>
                  <a:pt x="548655" y="393461"/>
                </a:lnTo>
                <a:lnTo>
                  <a:pt x="576300" y="373179"/>
                </a:lnTo>
                <a:lnTo>
                  <a:pt x="500707" y="373179"/>
                </a:lnTo>
                <a:lnTo>
                  <a:pt x="491982" y="372951"/>
                </a:lnTo>
                <a:lnTo>
                  <a:pt x="453255" y="366303"/>
                </a:lnTo>
                <a:lnTo>
                  <a:pt x="448564" y="364997"/>
                </a:lnTo>
                <a:close/>
              </a:path>
              <a:path w="1529714" h="403225">
                <a:moveTo>
                  <a:pt x="592440" y="298449"/>
                </a:moveTo>
                <a:lnTo>
                  <a:pt x="559816" y="298449"/>
                </a:lnTo>
                <a:lnTo>
                  <a:pt x="561086" y="316102"/>
                </a:lnTo>
                <a:lnTo>
                  <a:pt x="561603" y="322516"/>
                </a:lnTo>
                <a:lnTo>
                  <a:pt x="561646" y="325368"/>
                </a:lnTo>
                <a:lnTo>
                  <a:pt x="561340" y="331088"/>
                </a:lnTo>
                <a:lnTo>
                  <a:pt x="558800" y="344042"/>
                </a:lnTo>
                <a:lnTo>
                  <a:pt x="556387" y="349630"/>
                </a:lnTo>
                <a:lnTo>
                  <a:pt x="552704" y="354456"/>
                </a:lnTo>
                <a:lnTo>
                  <a:pt x="549021" y="359536"/>
                </a:lnTo>
                <a:lnTo>
                  <a:pt x="509397" y="372871"/>
                </a:lnTo>
                <a:lnTo>
                  <a:pt x="500707" y="373179"/>
                </a:lnTo>
                <a:lnTo>
                  <a:pt x="576300" y="373179"/>
                </a:lnTo>
                <a:lnTo>
                  <a:pt x="584455" y="360308"/>
                </a:lnTo>
                <a:lnTo>
                  <a:pt x="590184" y="343392"/>
                </a:lnTo>
                <a:lnTo>
                  <a:pt x="592811" y="323976"/>
                </a:lnTo>
                <a:lnTo>
                  <a:pt x="592708" y="309816"/>
                </a:lnTo>
                <a:lnTo>
                  <a:pt x="592582" y="300354"/>
                </a:lnTo>
                <a:lnTo>
                  <a:pt x="592440" y="298449"/>
                </a:lnTo>
                <a:close/>
              </a:path>
              <a:path w="1529714" h="403225">
                <a:moveTo>
                  <a:pt x="502969" y="129766"/>
                </a:moveTo>
                <a:lnTo>
                  <a:pt x="463423" y="139318"/>
                </a:lnTo>
                <a:lnTo>
                  <a:pt x="432323" y="167842"/>
                </a:lnTo>
                <a:lnTo>
                  <a:pt x="416941" y="213312"/>
                </a:lnTo>
                <a:lnTo>
                  <a:pt x="416464" y="224581"/>
                </a:lnTo>
                <a:lnTo>
                  <a:pt x="416941" y="236600"/>
                </a:lnTo>
                <a:lnTo>
                  <a:pt x="425037" y="276605"/>
                </a:lnTo>
                <a:lnTo>
                  <a:pt x="454374" y="315658"/>
                </a:lnTo>
                <a:lnTo>
                  <a:pt x="499237" y="326516"/>
                </a:lnTo>
                <a:lnTo>
                  <a:pt x="509141" y="325368"/>
                </a:lnTo>
                <a:lnTo>
                  <a:pt x="546179" y="309816"/>
                </a:lnTo>
                <a:lnTo>
                  <a:pt x="559816" y="298449"/>
                </a:lnTo>
                <a:lnTo>
                  <a:pt x="592440" y="298449"/>
                </a:lnTo>
                <a:lnTo>
                  <a:pt x="592242" y="295782"/>
                </a:lnTo>
                <a:lnTo>
                  <a:pt x="504698" y="295782"/>
                </a:lnTo>
                <a:lnTo>
                  <a:pt x="492317" y="295689"/>
                </a:lnTo>
                <a:lnTo>
                  <a:pt x="459845" y="272859"/>
                </a:lnTo>
                <a:lnTo>
                  <a:pt x="450469" y="233425"/>
                </a:lnTo>
                <a:lnTo>
                  <a:pt x="450201" y="217233"/>
                </a:lnTo>
                <a:lnTo>
                  <a:pt x="452040" y="202945"/>
                </a:lnTo>
                <a:lnTo>
                  <a:pt x="479155" y="165211"/>
                </a:lnTo>
                <a:lnTo>
                  <a:pt x="510159" y="158368"/>
                </a:lnTo>
                <a:lnTo>
                  <a:pt x="582048" y="158368"/>
                </a:lnTo>
                <a:lnTo>
                  <a:pt x="580682" y="139953"/>
                </a:lnTo>
                <a:lnTo>
                  <a:pt x="548005" y="139953"/>
                </a:lnTo>
                <a:lnTo>
                  <a:pt x="541528" y="137142"/>
                </a:lnTo>
                <a:lnTo>
                  <a:pt x="535241" y="134794"/>
                </a:lnTo>
                <a:lnTo>
                  <a:pt x="529145" y="132899"/>
                </a:lnTo>
                <a:lnTo>
                  <a:pt x="523240" y="131444"/>
                </a:lnTo>
                <a:lnTo>
                  <a:pt x="517118" y="130425"/>
                </a:lnTo>
                <a:lnTo>
                  <a:pt x="510365" y="129857"/>
                </a:lnTo>
                <a:lnTo>
                  <a:pt x="502969" y="129766"/>
                </a:lnTo>
                <a:close/>
              </a:path>
              <a:path w="1529714" h="403225">
                <a:moveTo>
                  <a:pt x="582048" y="158368"/>
                </a:moveTo>
                <a:lnTo>
                  <a:pt x="510159" y="158368"/>
                </a:lnTo>
                <a:lnTo>
                  <a:pt x="517652" y="158622"/>
                </a:lnTo>
                <a:lnTo>
                  <a:pt x="525145" y="159765"/>
                </a:lnTo>
                <a:lnTo>
                  <a:pt x="557784" y="271652"/>
                </a:lnTo>
                <a:lnTo>
                  <a:pt x="551997" y="276467"/>
                </a:lnTo>
                <a:lnTo>
                  <a:pt x="511742" y="294951"/>
                </a:lnTo>
                <a:lnTo>
                  <a:pt x="504698" y="295782"/>
                </a:lnTo>
                <a:lnTo>
                  <a:pt x="592242" y="295782"/>
                </a:lnTo>
                <a:lnTo>
                  <a:pt x="582048" y="158368"/>
                </a:lnTo>
                <a:close/>
              </a:path>
              <a:path w="1529714" h="403225">
                <a:moveTo>
                  <a:pt x="579882" y="129158"/>
                </a:moveTo>
                <a:lnTo>
                  <a:pt x="549402" y="131444"/>
                </a:lnTo>
                <a:lnTo>
                  <a:pt x="548005" y="139953"/>
                </a:lnTo>
                <a:lnTo>
                  <a:pt x="580682" y="139953"/>
                </a:lnTo>
                <a:lnTo>
                  <a:pt x="579882" y="129158"/>
                </a:lnTo>
                <a:close/>
              </a:path>
              <a:path w="1529714" h="403225">
                <a:moveTo>
                  <a:pt x="789240" y="143001"/>
                </a:moveTo>
                <a:lnTo>
                  <a:pt x="725043" y="143001"/>
                </a:lnTo>
                <a:lnTo>
                  <a:pt x="731520" y="143509"/>
                </a:lnTo>
                <a:lnTo>
                  <a:pt x="738124" y="143890"/>
                </a:lnTo>
                <a:lnTo>
                  <a:pt x="743712" y="145287"/>
                </a:lnTo>
                <a:lnTo>
                  <a:pt x="765810" y="176148"/>
                </a:lnTo>
                <a:lnTo>
                  <a:pt x="766190" y="181228"/>
                </a:lnTo>
                <a:lnTo>
                  <a:pt x="725935" y="187069"/>
                </a:lnTo>
                <a:lnTo>
                  <a:pt x="680856" y="198786"/>
                </a:lnTo>
                <a:lnTo>
                  <a:pt x="646557" y="226440"/>
                </a:lnTo>
                <a:lnTo>
                  <a:pt x="639609" y="252140"/>
                </a:lnTo>
                <a:lnTo>
                  <a:pt x="639826" y="262635"/>
                </a:lnTo>
                <a:lnTo>
                  <a:pt x="661162" y="305307"/>
                </a:lnTo>
                <a:lnTo>
                  <a:pt x="706755" y="319277"/>
                </a:lnTo>
                <a:lnTo>
                  <a:pt x="716280" y="318642"/>
                </a:lnTo>
                <a:lnTo>
                  <a:pt x="724408" y="317118"/>
                </a:lnTo>
                <a:lnTo>
                  <a:pt x="738251" y="312546"/>
                </a:lnTo>
                <a:lnTo>
                  <a:pt x="744220" y="309879"/>
                </a:lnTo>
                <a:lnTo>
                  <a:pt x="749426" y="306831"/>
                </a:lnTo>
                <a:lnTo>
                  <a:pt x="753872" y="304291"/>
                </a:lnTo>
                <a:lnTo>
                  <a:pt x="758444" y="301243"/>
                </a:lnTo>
                <a:lnTo>
                  <a:pt x="771398" y="290448"/>
                </a:lnTo>
                <a:lnTo>
                  <a:pt x="774109" y="288353"/>
                </a:lnTo>
                <a:lnTo>
                  <a:pt x="706612" y="288353"/>
                </a:lnTo>
                <a:lnTo>
                  <a:pt x="698182" y="287400"/>
                </a:lnTo>
                <a:lnTo>
                  <a:pt x="673100" y="257809"/>
                </a:lnTo>
                <a:lnTo>
                  <a:pt x="672464" y="248030"/>
                </a:lnTo>
                <a:lnTo>
                  <a:pt x="674751" y="240156"/>
                </a:lnTo>
                <a:lnTo>
                  <a:pt x="708062" y="218064"/>
                </a:lnTo>
                <a:lnTo>
                  <a:pt x="752030" y="209788"/>
                </a:lnTo>
                <a:lnTo>
                  <a:pt x="768096" y="207517"/>
                </a:lnTo>
                <a:lnTo>
                  <a:pt x="800719" y="207517"/>
                </a:lnTo>
                <a:lnTo>
                  <a:pt x="798322" y="175386"/>
                </a:lnTo>
                <a:lnTo>
                  <a:pt x="797248" y="166457"/>
                </a:lnTo>
                <a:lnTo>
                  <a:pt x="795543" y="158337"/>
                </a:lnTo>
                <a:lnTo>
                  <a:pt x="793196" y="151026"/>
                </a:lnTo>
                <a:lnTo>
                  <a:pt x="790194" y="144525"/>
                </a:lnTo>
                <a:lnTo>
                  <a:pt x="789240" y="143001"/>
                </a:lnTo>
                <a:close/>
              </a:path>
              <a:path w="1529714" h="403225">
                <a:moveTo>
                  <a:pt x="806745" y="288289"/>
                </a:moveTo>
                <a:lnTo>
                  <a:pt x="774192" y="288289"/>
                </a:lnTo>
                <a:lnTo>
                  <a:pt x="775715" y="308863"/>
                </a:lnTo>
                <a:lnTo>
                  <a:pt x="808101" y="306450"/>
                </a:lnTo>
                <a:lnTo>
                  <a:pt x="806745" y="288289"/>
                </a:lnTo>
                <a:close/>
              </a:path>
              <a:path w="1529714" h="403225">
                <a:moveTo>
                  <a:pt x="800719" y="207517"/>
                </a:moveTo>
                <a:lnTo>
                  <a:pt x="768096" y="207517"/>
                </a:lnTo>
                <a:lnTo>
                  <a:pt x="772160" y="261238"/>
                </a:lnTo>
                <a:lnTo>
                  <a:pt x="766302" y="266217"/>
                </a:lnTo>
                <a:lnTo>
                  <a:pt x="732551" y="285337"/>
                </a:lnTo>
                <a:lnTo>
                  <a:pt x="706612" y="288353"/>
                </a:lnTo>
                <a:lnTo>
                  <a:pt x="774109" y="288353"/>
                </a:lnTo>
                <a:lnTo>
                  <a:pt x="806745" y="288289"/>
                </a:lnTo>
                <a:lnTo>
                  <a:pt x="800719" y="207517"/>
                </a:lnTo>
                <a:close/>
              </a:path>
              <a:path w="1529714" h="403225">
                <a:moveTo>
                  <a:pt x="728440" y="114236"/>
                </a:moveTo>
                <a:lnTo>
                  <a:pt x="682898" y="118576"/>
                </a:lnTo>
                <a:lnTo>
                  <a:pt x="646938" y="128396"/>
                </a:lnTo>
                <a:lnTo>
                  <a:pt x="649477" y="161416"/>
                </a:lnTo>
                <a:lnTo>
                  <a:pt x="651128" y="161289"/>
                </a:lnTo>
                <a:lnTo>
                  <a:pt x="659253" y="157670"/>
                </a:lnTo>
                <a:lnTo>
                  <a:pt x="667258" y="154431"/>
                </a:lnTo>
                <a:lnTo>
                  <a:pt x="704651" y="144329"/>
                </a:lnTo>
                <a:lnTo>
                  <a:pt x="718312" y="143001"/>
                </a:lnTo>
                <a:lnTo>
                  <a:pt x="789240" y="143001"/>
                </a:lnTo>
                <a:lnTo>
                  <a:pt x="786572" y="138739"/>
                </a:lnTo>
                <a:lnTo>
                  <a:pt x="752514" y="117022"/>
                </a:lnTo>
                <a:lnTo>
                  <a:pt x="737084" y="114665"/>
                </a:lnTo>
                <a:lnTo>
                  <a:pt x="728440" y="114236"/>
                </a:lnTo>
                <a:close/>
              </a:path>
              <a:path w="1529714" h="403225">
                <a:moveTo>
                  <a:pt x="888873" y="106171"/>
                </a:moveTo>
                <a:lnTo>
                  <a:pt x="856361" y="108584"/>
                </a:lnTo>
                <a:lnTo>
                  <a:pt x="870712" y="301751"/>
                </a:lnTo>
                <a:lnTo>
                  <a:pt x="903224" y="299338"/>
                </a:lnTo>
                <a:lnTo>
                  <a:pt x="893063" y="162178"/>
                </a:lnTo>
                <a:lnTo>
                  <a:pt x="899233" y="156682"/>
                </a:lnTo>
                <a:lnTo>
                  <a:pt x="932624" y="136890"/>
                </a:lnTo>
                <a:lnTo>
                  <a:pt x="942470" y="134746"/>
                </a:lnTo>
                <a:lnTo>
                  <a:pt x="890905" y="134746"/>
                </a:lnTo>
                <a:lnTo>
                  <a:pt x="888873" y="106171"/>
                </a:lnTo>
                <a:close/>
              </a:path>
              <a:path w="1529714" h="403225">
                <a:moveTo>
                  <a:pt x="979444" y="133603"/>
                </a:moveTo>
                <a:lnTo>
                  <a:pt x="958850" y="133603"/>
                </a:lnTo>
                <a:lnTo>
                  <a:pt x="968121" y="133857"/>
                </a:lnTo>
                <a:lnTo>
                  <a:pt x="972820" y="134365"/>
                </a:lnTo>
                <a:lnTo>
                  <a:pt x="977773" y="135127"/>
                </a:lnTo>
                <a:lnTo>
                  <a:pt x="979551" y="135000"/>
                </a:lnTo>
                <a:lnTo>
                  <a:pt x="979444" y="133603"/>
                </a:lnTo>
                <a:close/>
              </a:path>
              <a:path w="1529714" h="403225">
                <a:moveTo>
                  <a:pt x="965453" y="100837"/>
                </a:moveTo>
                <a:lnTo>
                  <a:pt x="962913" y="100837"/>
                </a:lnTo>
                <a:lnTo>
                  <a:pt x="958850" y="100964"/>
                </a:lnTo>
                <a:lnTo>
                  <a:pt x="916033" y="114494"/>
                </a:lnTo>
                <a:lnTo>
                  <a:pt x="890905" y="134746"/>
                </a:lnTo>
                <a:lnTo>
                  <a:pt x="942470" y="134746"/>
                </a:lnTo>
                <a:lnTo>
                  <a:pt x="947293" y="134111"/>
                </a:lnTo>
                <a:lnTo>
                  <a:pt x="953515" y="133730"/>
                </a:lnTo>
                <a:lnTo>
                  <a:pt x="958850" y="133603"/>
                </a:lnTo>
                <a:lnTo>
                  <a:pt x="979444" y="133603"/>
                </a:lnTo>
                <a:lnTo>
                  <a:pt x="977011" y="101726"/>
                </a:lnTo>
                <a:lnTo>
                  <a:pt x="971931" y="101218"/>
                </a:lnTo>
                <a:lnTo>
                  <a:pt x="967994" y="100964"/>
                </a:lnTo>
                <a:lnTo>
                  <a:pt x="965453" y="100837"/>
                </a:lnTo>
                <a:close/>
              </a:path>
              <a:path w="1529714" h="403225">
                <a:moveTo>
                  <a:pt x="1216955" y="76479"/>
                </a:moveTo>
                <a:lnTo>
                  <a:pt x="1177671" y="86232"/>
                </a:lnTo>
                <a:lnTo>
                  <a:pt x="1146593" y="115827"/>
                </a:lnTo>
                <a:lnTo>
                  <a:pt x="1132943" y="152560"/>
                </a:lnTo>
                <a:lnTo>
                  <a:pt x="1131038" y="174710"/>
                </a:lnTo>
                <a:lnTo>
                  <a:pt x="1131443" y="186689"/>
                </a:lnTo>
                <a:lnTo>
                  <a:pt x="1139729" y="228345"/>
                </a:lnTo>
                <a:lnTo>
                  <a:pt x="1169259" y="269789"/>
                </a:lnTo>
                <a:lnTo>
                  <a:pt x="1214247" y="281558"/>
                </a:lnTo>
                <a:lnTo>
                  <a:pt x="1222916" y="280485"/>
                </a:lnTo>
                <a:lnTo>
                  <a:pt x="1261046" y="263143"/>
                </a:lnTo>
                <a:lnTo>
                  <a:pt x="1274572" y="251332"/>
                </a:lnTo>
                <a:lnTo>
                  <a:pt x="1307163" y="251332"/>
                </a:lnTo>
                <a:lnTo>
                  <a:pt x="1307060" y="249935"/>
                </a:lnTo>
                <a:lnTo>
                  <a:pt x="1219708" y="249935"/>
                </a:lnTo>
                <a:lnTo>
                  <a:pt x="1207541" y="249773"/>
                </a:lnTo>
                <a:lnTo>
                  <a:pt x="1174757" y="225305"/>
                </a:lnTo>
                <a:lnTo>
                  <a:pt x="1164971" y="183514"/>
                </a:lnTo>
                <a:lnTo>
                  <a:pt x="1164681" y="166937"/>
                </a:lnTo>
                <a:lnTo>
                  <a:pt x="1166463" y="152241"/>
                </a:lnTo>
                <a:lnTo>
                  <a:pt x="1193387" y="112760"/>
                </a:lnTo>
                <a:lnTo>
                  <a:pt x="1225423" y="105536"/>
                </a:lnTo>
                <a:lnTo>
                  <a:pt x="1296361" y="105536"/>
                </a:lnTo>
                <a:lnTo>
                  <a:pt x="1294921" y="86105"/>
                </a:lnTo>
                <a:lnTo>
                  <a:pt x="1262252" y="86105"/>
                </a:lnTo>
                <a:lnTo>
                  <a:pt x="1255585" y="83462"/>
                </a:lnTo>
                <a:lnTo>
                  <a:pt x="1249108" y="81248"/>
                </a:lnTo>
                <a:lnTo>
                  <a:pt x="1242822" y="79462"/>
                </a:lnTo>
                <a:lnTo>
                  <a:pt x="1236726" y="78104"/>
                </a:lnTo>
                <a:lnTo>
                  <a:pt x="1230532" y="77102"/>
                </a:lnTo>
                <a:lnTo>
                  <a:pt x="1223946" y="76565"/>
                </a:lnTo>
                <a:lnTo>
                  <a:pt x="1216955" y="76479"/>
                </a:lnTo>
                <a:close/>
              </a:path>
              <a:path w="1529714" h="403225">
                <a:moveTo>
                  <a:pt x="1307163" y="251332"/>
                </a:moveTo>
                <a:lnTo>
                  <a:pt x="1274572" y="251332"/>
                </a:lnTo>
                <a:lnTo>
                  <a:pt x="1276096" y="271525"/>
                </a:lnTo>
                <a:lnTo>
                  <a:pt x="1308481" y="269112"/>
                </a:lnTo>
                <a:lnTo>
                  <a:pt x="1307163" y="251332"/>
                </a:lnTo>
                <a:close/>
              </a:path>
              <a:path w="1529714" h="403225">
                <a:moveTo>
                  <a:pt x="1296361" y="105536"/>
                </a:moveTo>
                <a:lnTo>
                  <a:pt x="1225423" y="105536"/>
                </a:lnTo>
                <a:lnTo>
                  <a:pt x="1233043" y="105790"/>
                </a:lnTo>
                <a:lnTo>
                  <a:pt x="1240155" y="106806"/>
                </a:lnTo>
                <a:lnTo>
                  <a:pt x="1247139" y="107695"/>
                </a:lnTo>
                <a:lnTo>
                  <a:pt x="1255140" y="109854"/>
                </a:lnTo>
                <a:lnTo>
                  <a:pt x="1264285" y="113156"/>
                </a:lnTo>
                <a:lnTo>
                  <a:pt x="1272539" y="224027"/>
                </a:lnTo>
                <a:lnTo>
                  <a:pt x="1266608" y="229074"/>
                </a:lnTo>
                <a:lnTo>
                  <a:pt x="1226585" y="249058"/>
                </a:lnTo>
                <a:lnTo>
                  <a:pt x="1219708" y="249935"/>
                </a:lnTo>
                <a:lnTo>
                  <a:pt x="1307060" y="249935"/>
                </a:lnTo>
                <a:lnTo>
                  <a:pt x="1296361" y="105536"/>
                </a:lnTo>
                <a:close/>
              </a:path>
              <a:path w="1529714" h="403225">
                <a:moveTo>
                  <a:pt x="1288542" y="0"/>
                </a:moveTo>
                <a:lnTo>
                  <a:pt x="1256030" y="2412"/>
                </a:lnTo>
                <a:lnTo>
                  <a:pt x="1262252" y="86105"/>
                </a:lnTo>
                <a:lnTo>
                  <a:pt x="1294921" y="86105"/>
                </a:lnTo>
                <a:lnTo>
                  <a:pt x="1288542" y="0"/>
                </a:lnTo>
                <a:close/>
              </a:path>
              <a:path w="1529714" h="403225">
                <a:moveTo>
                  <a:pt x="1437639" y="59816"/>
                </a:moveTo>
                <a:lnTo>
                  <a:pt x="1400111" y="69659"/>
                </a:lnTo>
                <a:lnTo>
                  <a:pt x="1361535" y="108793"/>
                </a:lnTo>
                <a:lnTo>
                  <a:pt x="1351438" y="147325"/>
                </a:lnTo>
                <a:lnTo>
                  <a:pt x="1351534" y="169925"/>
                </a:lnTo>
                <a:lnTo>
                  <a:pt x="1361392" y="211820"/>
                </a:lnTo>
                <a:lnTo>
                  <a:pt x="1399589" y="252093"/>
                </a:lnTo>
                <a:lnTo>
                  <a:pt x="1438122" y="262328"/>
                </a:lnTo>
                <a:lnTo>
                  <a:pt x="1461008" y="262254"/>
                </a:lnTo>
                <a:lnTo>
                  <a:pt x="1504900" y="251793"/>
                </a:lnTo>
                <a:lnTo>
                  <a:pt x="1529207" y="240791"/>
                </a:lnTo>
                <a:lnTo>
                  <a:pt x="1528712" y="234221"/>
                </a:lnTo>
                <a:lnTo>
                  <a:pt x="1451179" y="234221"/>
                </a:lnTo>
                <a:lnTo>
                  <a:pt x="1444164" y="233949"/>
                </a:lnTo>
                <a:lnTo>
                  <a:pt x="1403945" y="216763"/>
                </a:lnTo>
                <a:lnTo>
                  <a:pt x="1385657" y="178294"/>
                </a:lnTo>
                <a:lnTo>
                  <a:pt x="1384681" y="169671"/>
                </a:lnTo>
                <a:lnTo>
                  <a:pt x="1526921" y="159130"/>
                </a:lnTo>
                <a:lnTo>
                  <a:pt x="1525888" y="144779"/>
                </a:lnTo>
                <a:lnTo>
                  <a:pt x="1382776" y="144779"/>
                </a:lnTo>
                <a:lnTo>
                  <a:pt x="1383845" y="133732"/>
                </a:lnTo>
                <a:lnTo>
                  <a:pt x="1405398" y="97916"/>
                </a:lnTo>
                <a:lnTo>
                  <a:pt x="1506909" y="86719"/>
                </a:lnTo>
                <a:lnTo>
                  <a:pt x="1499615" y="78231"/>
                </a:lnTo>
                <a:lnTo>
                  <a:pt x="1487181" y="69086"/>
                </a:lnTo>
                <a:lnTo>
                  <a:pt x="1472723" y="62976"/>
                </a:lnTo>
                <a:lnTo>
                  <a:pt x="1456217" y="59890"/>
                </a:lnTo>
                <a:lnTo>
                  <a:pt x="1437639" y="59816"/>
                </a:lnTo>
                <a:close/>
              </a:path>
              <a:path w="1529714" h="403225">
                <a:moveTo>
                  <a:pt x="1526539" y="205358"/>
                </a:moveTo>
                <a:lnTo>
                  <a:pt x="1524889" y="205485"/>
                </a:lnTo>
                <a:lnTo>
                  <a:pt x="1520193" y="209673"/>
                </a:lnTo>
                <a:lnTo>
                  <a:pt x="1514093" y="214026"/>
                </a:lnTo>
                <a:lnTo>
                  <a:pt x="1478121" y="230489"/>
                </a:lnTo>
                <a:lnTo>
                  <a:pt x="1451179" y="234221"/>
                </a:lnTo>
                <a:lnTo>
                  <a:pt x="1528712" y="234221"/>
                </a:lnTo>
                <a:lnTo>
                  <a:pt x="1526539" y="205358"/>
                </a:lnTo>
                <a:close/>
              </a:path>
              <a:path w="1529714" h="403225">
                <a:moveTo>
                  <a:pt x="1506909" y="86719"/>
                </a:moveTo>
                <a:lnTo>
                  <a:pt x="1450213" y="86719"/>
                </a:lnTo>
                <a:lnTo>
                  <a:pt x="1460881" y="88566"/>
                </a:lnTo>
                <a:lnTo>
                  <a:pt x="1470025" y="92295"/>
                </a:lnTo>
                <a:lnTo>
                  <a:pt x="1491736" y="124545"/>
                </a:lnTo>
                <a:lnTo>
                  <a:pt x="1493520" y="136524"/>
                </a:lnTo>
                <a:lnTo>
                  <a:pt x="1382776" y="144779"/>
                </a:lnTo>
                <a:lnTo>
                  <a:pt x="1525888" y="144779"/>
                </a:lnTo>
                <a:lnTo>
                  <a:pt x="1525651" y="141477"/>
                </a:lnTo>
                <a:lnTo>
                  <a:pt x="1522868" y="121737"/>
                </a:lnTo>
                <a:lnTo>
                  <a:pt x="1517586" y="104616"/>
                </a:lnTo>
                <a:lnTo>
                  <a:pt x="1509827" y="90114"/>
                </a:lnTo>
                <a:lnTo>
                  <a:pt x="1506909" y="86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69815" y="4815713"/>
            <a:ext cx="1998472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n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6" y="325211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4285" y="2165466"/>
            <a:ext cx="3609975" cy="312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991" y="2279379"/>
            <a:ext cx="2105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Conducta  intach</a:t>
            </a:r>
            <a:r>
              <a:rPr sz="28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ble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800" y="1344183"/>
            <a:ext cx="7848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218049"/>
                </a:solidFill>
                <a:latin typeface="Verdana"/>
                <a:cs typeface="Verdana"/>
              </a:rPr>
              <a:t>CONDICIONES</a:t>
            </a:r>
            <a:r>
              <a:rPr spc="-5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218049"/>
                </a:solidFill>
                <a:latin typeface="Verdana"/>
                <a:cs typeface="Verdana"/>
              </a:rPr>
              <a:t>ESPECIALES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1765" y="2507212"/>
            <a:ext cx="2423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Liderazgo  comun</a:t>
            </a:r>
            <a:r>
              <a:rPr sz="28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tario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991" y="5208845"/>
            <a:ext cx="2867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Disponibilidad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1753" y="5310632"/>
            <a:ext cx="2999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Indep</a:t>
            </a:r>
            <a:r>
              <a:rPr sz="28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ndenc</a:t>
            </a:r>
            <a:r>
              <a:rPr sz="28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92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405" y="1935784"/>
            <a:ext cx="7606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Verdana"/>
                <a:cs typeface="Verdana"/>
              </a:rPr>
              <a:t>a)</a:t>
            </a:r>
            <a:r>
              <a:rPr lang="es-CO" sz="2400" spc="-5" dirty="0" smtClean="0">
                <a:latin typeface="Verdana"/>
                <a:cs typeface="Verdana"/>
              </a:rPr>
              <a:t> C</a:t>
            </a:r>
            <a:r>
              <a:rPr sz="2400" spc="-5" dirty="0" smtClean="0">
                <a:latin typeface="Verdana"/>
                <a:cs typeface="Verdana"/>
              </a:rPr>
              <a:t>ontratistas</a:t>
            </a:r>
            <a:r>
              <a:rPr sz="2400" spc="-5" dirty="0">
                <a:latin typeface="Verdana"/>
                <a:cs typeface="Verdana"/>
              </a:rPr>
              <a:t>, interventores, proveedores </a:t>
            </a:r>
            <a:r>
              <a:rPr sz="2400" dirty="0">
                <a:latin typeface="Verdana"/>
                <a:cs typeface="Verdana"/>
              </a:rPr>
              <a:t>o  </a:t>
            </a:r>
            <a:r>
              <a:rPr sz="2400" spc="-5" dirty="0">
                <a:latin typeface="Verdana"/>
                <a:cs typeface="Verdana"/>
              </a:rPr>
              <a:t>trabajadores </a:t>
            </a:r>
            <a:r>
              <a:rPr sz="2400" dirty="0">
                <a:latin typeface="Verdana"/>
                <a:cs typeface="Verdana"/>
              </a:rPr>
              <a:t>adscritos a la </a:t>
            </a:r>
            <a:r>
              <a:rPr sz="2400" spc="-10" dirty="0">
                <a:latin typeface="Verdana"/>
                <a:cs typeface="Verdana"/>
              </a:rPr>
              <a:t>obra, </a:t>
            </a:r>
            <a:r>
              <a:rPr sz="2400" spc="-5" dirty="0">
                <a:latin typeface="Verdana"/>
                <a:cs typeface="Verdana"/>
              </a:rPr>
              <a:t>contrato </a:t>
            </a:r>
            <a:r>
              <a:rPr sz="2400" dirty="0">
                <a:latin typeface="Verdana"/>
                <a:cs typeface="Verdana"/>
              </a:rPr>
              <a:t>o  </a:t>
            </a:r>
            <a:r>
              <a:rPr sz="2400" spc="-10" dirty="0">
                <a:latin typeface="Verdana"/>
                <a:cs typeface="Verdana"/>
              </a:rPr>
              <a:t>programa </a:t>
            </a:r>
            <a:r>
              <a:rPr sz="2400" dirty="0">
                <a:latin typeface="Verdana"/>
                <a:cs typeface="Verdana"/>
              </a:rPr>
              <a:t>objeto de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veeduría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9457" y="1230854"/>
            <a:ext cx="7848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9075" marR="5080" indent="-147701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NO PUEDEN CONFORMAR  </a:t>
            </a:r>
            <a:r>
              <a:rPr sz="3200" spc="-10" dirty="0">
                <a:solidFill>
                  <a:srgbClr val="218049"/>
                </a:solidFill>
                <a:latin typeface="Verdana"/>
                <a:cs typeface="Verdana"/>
              </a:rPr>
              <a:t>VEEDURIA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1715" y="3386708"/>
            <a:ext cx="19361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 algn="just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atrimo</a:t>
            </a:r>
            <a:r>
              <a:rPr sz="2400" spc="15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i</a:t>
            </a:r>
            <a:r>
              <a:rPr sz="2400" spc="-4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,  dentro del  segundo</a:t>
            </a:r>
            <a:r>
              <a:rPr sz="2400" spc="12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de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914" y="3386708"/>
            <a:ext cx="55270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b) </a:t>
            </a:r>
            <a:r>
              <a:rPr sz="2400" spc="-5" dirty="0">
                <a:latin typeface="Verdana"/>
                <a:cs typeface="Verdana"/>
              </a:rPr>
              <a:t>Quienes </a:t>
            </a:r>
            <a:r>
              <a:rPr sz="2400" dirty="0">
                <a:latin typeface="Verdana"/>
                <a:cs typeface="Verdana"/>
              </a:rPr>
              <a:t>estén </a:t>
            </a:r>
            <a:r>
              <a:rPr sz="2400" spc="-5" dirty="0">
                <a:latin typeface="Verdana"/>
                <a:cs typeface="Verdana"/>
              </a:rPr>
              <a:t>vinculados </a:t>
            </a:r>
            <a:r>
              <a:rPr sz="2400" dirty="0">
                <a:latin typeface="Verdana"/>
                <a:cs typeface="Verdana"/>
              </a:rPr>
              <a:t>por  unión permanente o </a:t>
            </a:r>
            <a:r>
              <a:rPr sz="2400" spc="-5" dirty="0">
                <a:latin typeface="Verdana"/>
                <a:cs typeface="Verdana"/>
              </a:rPr>
              <a:t>parentesco  </a:t>
            </a:r>
            <a:r>
              <a:rPr sz="2400" dirty="0">
                <a:latin typeface="Verdana"/>
                <a:cs typeface="Verdana"/>
              </a:rPr>
              <a:t>cuarto </a:t>
            </a:r>
            <a:r>
              <a:rPr sz="2400" spc="-10" dirty="0">
                <a:latin typeface="Verdana"/>
                <a:cs typeface="Verdana"/>
              </a:rPr>
              <a:t>grado </a:t>
            </a:r>
            <a:r>
              <a:rPr sz="2400" dirty="0">
                <a:latin typeface="Verdana"/>
                <a:cs typeface="Verdana"/>
              </a:rPr>
              <a:t>de consanguinidad,  </a:t>
            </a:r>
            <a:r>
              <a:rPr sz="2400" spc="-5" dirty="0">
                <a:latin typeface="Verdana"/>
                <a:cs typeface="Verdana"/>
              </a:rPr>
              <a:t>afinidad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spc="-5" dirty="0">
                <a:latin typeface="Verdana"/>
                <a:cs typeface="Verdana"/>
              </a:rPr>
              <a:t>único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civil.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39" y="5203393"/>
            <a:ext cx="76034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2613025" algn="l"/>
                <a:tab pos="4048760" algn="l"/>
                <a:tab pos="5107940" algn="l"/>
                <a:tab pos="6753859" algn="l"/>
              </a:tabLst>
            </a:pPr>
            <a:r>
              <a:rPr sz="2400" spc="-5" dirty="0">
                <a:latin typeface="Verdana"/>
                <a:cs typeface="Verdana"/>
              </a:rPr>
              <a:t>c)	</a:t>
            </a:r>
            <a:r>
              <a:rPr sz="2400" dirty="0">
                <a:latin typeface="Verdana"/>
                <a:cs typeface="Verdana"/>
              </a:rPr>
              <a:t>Funcionarios	públicos	</a:t>
            </a:r>
            <a:r>
              <a:rPr sz="2400" spc="-10" dirty="0">
                <a:latin typeface="Verdana"/>
                <a:cs typeface="Verdana"/>
              </a:rPr>
              <a:t>cuyas	</a:t>
            </a:r>
            <a:r>
              <a:rPr sz="2400" dirty="0">
                <a:latin typeface="Verdana"/>
                <a:cs typeface="Verdana"/>
              </a:rPr>
              <a:t>funciones	</a:t>
            </a:r>
            <a:r>
              <a:rPr sz="2400" spc="-5" dirty="0">
                <a:latin typeface="Verdana"/>
                <a:cs typeface="Verdana"/>
              </a:rPr>
              <a:t>estén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relacionadas con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obra.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1" y="106334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646" y="1778889"/>
            <a:ext cx="1780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Concejales,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0077" y="1778889"/>
            <a:ext cx="227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2164" algn="l"/>
              </a:tabLst>
            </a:pPr>
            <a:r>
              <a:rPr sz="2400" dirty="0">
                <a:latin typeface="Verdana"/>
                <a:cs typeface="Verdana"/>
              </a:rPr>
              <a:t>D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p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tados</a:t>
            </a:r>
            <a:r>
              <a:rPr sz="2400" dirty="0">
                <a:latin typeface="Verdana"/>
                <a:cs typeface="Verdana"/>
              </a:rPr>
              <a:t>,	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778889"/>
            <a:ext cx="2700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1685925" algn="l"/>
              </a:tabLst>
            </a:pPr>
            <a:r>
              <a:rPr sz="2400" dirty="0">
                <a:latin typeface="Verdana"/>
                <a:cs typeface="Verdana"/>
              </a:rPr>
              <a:t>d)		</a:t>
            </a:r>
            <a:r>
              <a:rPr sz="2400" spc="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os	</a:t>
            </a:r>
            <a:r>
              <a:rPr sz="2400" spc="-5" dirty="0">
                <a:latin typeface="Verdana"/>
                <a:cs typeface="Verdana"/>
              </a:rPr>
              <a:t>Ediles,  Congresistas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129534"/>
            <a:ext cx="34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e)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7284" y="3129534"/>
            <a:ext cx="90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745" algn="l"/>
              </a:tabLst>
            </a:pPr>
            <a:r>
              <a:rPr sz="2400" spc="-1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n	</a:t>
            </a:r>
            <a:r>
              <a:rPr sz="2400" spc="-5" dirty="0">
                <a:latin typeface="Verdana"/>
                <a:cs typeface="Verdana"/>
              </a:rPr>
              <a:t>el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5182" y="3129534"/>
            <a:ext cx="70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caso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9963" y="3129534"/>
            <a:ext cx="300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045" algn="l"/>
              </a:tabLst>
            </a:pPr>
            <a:r>
              <a:rPr sz="2400" dirty="0">
                <a:latin typeface="Verdana"/>
                <a:cs typeface="Verdana"/>
              </a:rPr>
              <a:t>de	</a:t>
            </a:r>
            <a:r>
              <a:rPr sz="2400" spc="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rganiz</a:t>
            </a:r>
            <a:r>
              <a:rPr sz="2400" spc="1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ciones,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4333" y="3129534"/>
            <a:ext cx="90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aber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82661" y="3129534"/>
            <a:ext cx="645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si</a:t>
            </a:r>
            <a:r>
              <a:rPr sz="2400" spc="10" dirty="0">
                <a:latin typeface="Verdana"/>
                <a:cs typeface="Verdana"/>
              </a:rPr>
              <a:t>d</a:t>
            </a:r>
            <a:r>
              <a:rPr sz="2400" dirty="0">
                <a:latin typeface="Verdana"/>
                <a:cs typeface="Verdana"/>
              </a:rPr>
              <a:t>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024" y="3495294"/>
            <a:ext cx="71634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94330" algn="l"/>
              </a:tabLst>
            </a:pPr>
            <a:r>
              <a:rPr sz="2400" dirty="0">
                <a:latin typeface="Verdana"/>
                <a:cs typeface="Verdana"/>
              </a:rPr>
              <a:t>cancelada	o suspendida </a:t>
            </a:r>
            <a:r>
              <a:rPr sz="2400" spc="-5" dirty="0">
                <a:latin typeface="Verdana"/>
                <a:cs typeface="Verdana"/>
              </a:rPr>
              <a:t>su </a:t>
            </a:r>
            <a:r>
              <a:rPr sz="2400" dirty="0">
                <a:latin typeface="Verdana"/>
                <a:cs typeface="Verdana"/>
              </a:rPr>
              <a:t>inscripción  </a:t>
            </a:r>
            <a:r>
              <a:rPr sz="2400" spc="-5" dirty="0">
                <a:latin typeface="Verdana"/>
                <a:cs typeface="Verdana"/>
              </a:rPr>
              <a:t>en el registro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público,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3903" y="4847335"/>
            <a:ext cx="168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ond</a:t>
            </a:r>
            <a:r>
              <a:rPr sz="2400" spc="1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na</a:t>
            </a:r>
            <a:r>
              <a:rPr sz="2400" spc="5" dirty="0">
                <a:latin typeface="Verdana"/>
                <a:cs typeface="Verdana"/>
              </a:rPr>
              <a:t>d</a:t>
            </a:r>
            <a:r>
              <a:rPr sz="2400" dirty="0">
                <a:latin typeface="Verdana"/>
                <a:cs typeface="Verdana"/>
              </a:rPr>
              <a:t>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5297" y="4847335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</a:tabLst>
            </a:pPr>
            <a:r>
              <a:rPr sz="2400" spc="10" dirty="0">
                <a:latin typeface="Verdana"/>
                <a:cs typeface="Verdana"/>
              </a:rPr>
              <a:t>p</a:t>
            </a:r>
            <a:r>
              <a:rPr sz="2400" dirty="0">
                <a:latin typeface="Verdana"/>
                <a:cs typeface="Verdana"/>
              </a:rPr>
              <a:t>enal	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340" y="4847335"/>
            <a:ext cx="3290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  <a:tabLst>
                <a:tab pos="879475" algn="l"/>
                <a:tab pos="2400935" algn="l"/>
              </a:tabLst>
            </a:pPr>
            <a:r>
              <a:rPr sz="2400" spc="55" dirty="0">
                <a:latin typeface="Verdana"/>
                <a:cs typeface="Verdana"/>
              </a:rPr>
              <a:t>f)		</a:t>
            </a:r>
            <a:r>
              <a:rPr sz="2400" spc="-5" dirty="0">
                <a:latin typeface="Verdana"/>
                <a:cs typeface="Verdana"/>
              </a:rPr>
              <a:t>Haber	</a:t>
            </a:r>
            <a:r>
              <a:rPr sz="2400" dirty="0">
                <a:latin typeface="Verdana"/>
                <a:cs typeface="Verdana"/>
              </a:rPr>
              <a:t>sido  </a:t>
            </a:r>
            <a:r>
              <a:rPr sz="2400" spc="-5" dirty="0">
                <a:latin typeface="Verdana"/>
                <a:cs typeface="Verdana"/>
              </a:rPr>
              <a:t>disciplinariamente.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6"/>
          <p:cNvSpPr txBox="1">
            <a:spLocks noGrp="1"/>
          </p:cNvSpPr>
          <p:nvPr>
            <p:ph type="title"/>
          </p:nvPr>
        </p:nvSpPr>
        <p:spPr>
          <a:xfrm>
            <a:off x="533400" y="5920267"/>
            <a:ext cx="7848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9075" marR="5080" indent="-147701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NO PUEDEN CONFORMAR  </a:t>
            </a:r>
            <a:r>
              <a:rPr sz="3200" spc="-10" dirty="0">
                <a:solidFill>
                  <a:srgbClr val="218049"/>
                </a:solidFill>
                <a:latin typeface="Verdana"/>
                <a:cs typeface="Verdana"/>
              </a:rPr>
              <a:t>VEEDURIA</a:t>
            </a:r>
          </a:p>
        </p:txBody>
      </p:sp>
      <p:pic>
        <p:nvPicPr>
          <p:cNvPr id="16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209804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7430" y="2503677"/>
            <a:ext cx="20916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/>
                <a:cs typeface="Verdana"/>
              </a:rPr>
              <a:t>Ciudadanas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7027" y="1514664"/>
            <a:ext cx="3696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18049"/>
                </a:solidFill>
                <a:latin typeface="Verdana"/>
                <a:cs typeface="Verdana"/>
              </a:rPr>
              <a:t>PROHIBICIÓN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503677"/>
            <a:ext cx="32861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43255" algn="l"/>
                <a:tab pos="1529080" algn="l"/>
                <a:tab pos="2086610" algn="l"/>
                <a:tab pos="2875280" algn="l"/>
              </a:tabLst>
            </a:pPr>
            <a:r>
              <a:rPr sz="2800" spc="-5" dirty="0">
                <a:latin typeface="Verdana"/>
                <a:cs typeface="Verdana"/>
              </a:rPr>
              <a:t>A	</a:t>
            </a:r>
            <a:r>
              <a:rPr sz="2800" spc="-10" dirty="0">
                <a:latin typeface="Verdana"/>
                <a:cs typeface="Verdana"/>
              </a:rPr>
              <a:t>la</a:t>
            </a:r>
            <a:r>
              <a:rPr sz="2800" spc="-5" dirty="0">
                <a:latin typeface="Verdana"/>
                <a:cs typeface="Verdana"/>
              </a:rPr>
              <a:t>s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145" dirty="0">
                <a:latin typeface="Verdana"/>
                <a:cs typeface="Verdana"/>
              </a:rPr>
              <a:t>V</a:t>
            </a:r>
            <a:r>
              <a:rPr sz="2800" spc="-5" dirty="0">
                <a:latin typeface="Verdana"/>
                <a:cs typeface="Verdana"/>
              </a:rPr>
              <a:t>eedurí</a:t>
            </a:r>
            <a:r>
              <a:rPr sz="2800" spc="5" dirty="0">
                <a:latin typeface="Verdana"/>
                <a:cs typeface="Verdana"/>
              </a:rPr>
              <a:t>a</a:t>
            </a:r>
            <a:r>
              <a:rPr sz="2800" spc="-5" dirty="0">
                <a:latin typeface="Verdana"/>
                <a:cs typeface="Verdana"/>
              </a:rPr>
              <a:t>s  </a:t>
            </a:r>
            <a:r>
              <a:rPr sz="2800" spc="-10" dirty="0">
                <a:latin typeface="Verdana"/>
                <a:cs typeface="Verdana"/>
              </a:rPr>
              <a:t>prohibido,	</a:t>
            </a:r>
            <a:r>
              <a:rPr sz="2800" spc="-5" dirty="0">
                <a:latin typeface="Verdana"/>
                <a:cs typeface="Verdana"/>
              </a:rPr>
              <a:t>sin	el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834" y="2930474"/>
            <a:ext cx="2327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2775" algn="l"/>
              </a:tabLst>
            </a:pPr>
            <a:r>
              <a:rPr sz="2800" spc="-5" dirty="0">
                <a:latin typeface="Verdana"/>
                <a:cs typeface="Verdana"/>
              </a:rPr>
              <a:t>c</a:t>
            </a:r>
            <a:r>
              <a:rPr sz="2800" spc="-20" dirty="0">
                <a:latin typeface="Verdana"/>
                <a:cs typeface="Verdana"/>
              </a:rPr>
              <a:t>o</a:t>
            </a:r>
            <a:r>
              <a:rPr sz="2800" spc="-5" dirty="0">
                <a:latin typeface="Verdana"/>
                <a:cs typeface="Verdana"/>
              </a:rPr>
              <a:t>n</a:t>
            </a:r>
            <a:r>
              <a:rPr sz="2800" dirty="0">
                <a:latin typeface="Verdana"/>
                <a:cs typeface="Verdana"/>
              </a:rPr>
              <a:t>c</a:t>
            </a:r>
            <a:r>
              <a:rPr sz="2800" spc="-5" dirty="0">
                <a:latin typeface="Verdana"/>
                <a:cs typeface="Verdana"/>
              </a:rPr>
              <a:t>u</a:t>
            </a:r>
            <a:r>
              <a:rPr sz="2800" dirty="0">
                <a:latin typeface="Verdana"/>
                <a:cs typeface="Verdana"/>
              </a:rPr>
              <a:t>r</a:t>
            </a:r>
            <a:r>
              <a:rPr sz="2800" spc="-5" dirty="0">
                <a:latin typeface="Verdana"/>
                <a:cs typeface="Verdana"/>
              </a:rPr>
              <a:t>so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10" dirty="0">
                <a:latin typeface="Verdana"/>
                <a:cs typeface="Verdana"/>
              </a:rPr>
              <a:t>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6173" y="2503677"/>
            <a:ext cx="17265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95"/>
              </a:spcBef>
              <a:tabLst>
                <a:tab pos="962025" algn="l"/>
              </a:tabLst>
            </a:pPr>
            <a:r>
              <a:rPr sz="2800" spc="-5" dirty="0">
                <a:latin typeface="Verdana"/>
                <a:cs typeface="Verdana"/>
              </a:rPr>
              <a:t>les	es</a:t>
            </a:r>
            <a:r>
              <a:rPr sz="2800" dirty="0">
                <a:latin typeface="Verdana"/>
                <a:cs typeface="Verdana"/>
              </a:rPr>
              <a:t>t</a:t>
            </a:r>
            <a:r>
              <a:rPr sz="2800" spc="-5" dirty="0">
                <a:latin typeface="Verdana"/>
                <a:cs typeface="Verdana"/>
              </a:rPr>
              <a:t>á  a</a:t>
            </a:r>
            <a:r>
              <a:rPr sz="2800" spc="-15" dirty="0">
                <a:latin typeface="Verdana"/>
                <a:cs typeface="Verdana"/>
              </a:rPr>
              <a:t>u</a:t>
            </a:r>
            <a:r>
              <a:rPr sz="2800" spc="5" dirty="0">
                <a:latin typeface="Verdana"/>
                <a:cs typeface="Verdana"/>
              </a:rPr>
              <a:t>t</a:t>
            </a:r>
            <a:r>
              <a:rPr sz="2800" spc="-5" dirty="0">
                <a:latin typeface="Verdana"/>
                <a:cs typeface="Verdana"/>
              </a:rPr>
              <a:t>oridad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357498"/>
            <a:ext cx="77654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/>
                <a:cs typeface="Verdana"/>
              </a:rPr>
              <a:t>competente, </a:t>
            </a:r>
            <a:r>
              <a:rPr sz="2800" spc="-55" dirty="0">
                <a:latin typeface="Verdana"/>
                <a:cs typeface="Verdana"/>
              </a:rPr>
              <a:t>retrasar, </a:t>
            </a:r>
            <a:r>
              <a:rPr sz="2800" spc="-5" dirty="0">
                <a:latin typeface="Verdana"/>
                <a:cs typeface="Verdana"/>
              </a:rPr>
              <a:t>impedir o </a:t>
            </a:r>
            <a:r>
              <a:rPr sz="2800" dirty="0">
                <a:latin typeface="Verdana"/>
                <a:cs typeface="Verdana"/>
              </a:rPr>
              <a:t>suspender  </a:t>
            </a:r>
            <a:r>
              <a:rPr sz="2800" spc="-10" dirty="0">
                <a:latin typeface="Verdana"/>
                <a:cs typeface="Verdana"/>
              </a:rPr>
              <a:t>los </a:t>
            </a:r>
            <a:r>
              <a:rPr sz="2800" spc="-5" dirty="0">
                <a:latin typeface="Verdana"/>
                <a:cs typeface="Verdana"/>
              </a:rPr>
              <a:t>programas, </a:t>
            </a:r>
            <a:r>
              <a:rPr sz="2800" spc="-10" dirty="0">
                <a:latin typeface="Verdana"/>
                <a:cs typeface="Verdana"/>
              </a:rPr>
              <a:t>proyectos </a:t>
            </a:r>
            <a:r>
              <a:rPr sz="2800" spc="-5" dirty="0">
                <a:latin typeface="Verdana"/>
                <a:cs typeface="Verdana"/>
              </a:rPr>
              <a:t>o </a:t>
            </a:r>
            <a:r>
              <a:rPr sz="2800" spc="-10" dirty="0">
                <a:latin typeface="Verdana"/>
                <a:cs typeface="Verdana"/>
              </a:rPr>
              <a:t>contratos  </a:t>
            </a:r>
            <a:r>
              <a:rPr sz="2800" spc="-5" dirty="0">
                <a:latin typeface="Verdana"/>
                <a:cs typeface="Verdana"/>
              </a:rPr>
              <a:t>objeto de la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vigilancia.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064633"/>
            <a:ext cx="402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(Ley </a:t>
            </a:r>
            <a:r>
              <a:rPr sz="1800" b="1" dirty="0">
                <a:latin typeface="Verdana"/>
                <a:cs typeface="Verdana"/>
              </a:rPr>
              <a:t>de </a:t>
            </a:r>
            <a:r>
              <a:rPr sz="1800" b="1" spc="-5" dirty="0">
                <a:latin typeface="Verdana"/>
                <a:cs typeface="Verdana"/>
              </a:rPr>
              <a:t>Veedurías, artículo</a:t>
            </a:r>
            <a:r>
              <a:rPr sz="1800" b="1" dirty="0">
                <a:latin typeface="Verdana"/>
                <a:cs typeface="Verdana"/>
              </a:rPr>
              <a:t> 22)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4" y="94614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333" y="1219489"/>
            <a:ext cx="52076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INFORMARSE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69060" algn="l"/>
                <a:tab pos="3037840" algn="l"/>
                <a:tab pos="4184015" algn="l"/>
              </a:tabLst>
            </a:pPr>
            <a:r>
              <a:rPr sz="2800" b="1" spc="-15" dirty="0">
                <a:solidFill>
                  <a:srgbClr val="218049"/>
                </a:solidFill>
                <a:latin typeface="Verdana"/>
                <a:cs typeface="Verdana"/>
              </a:rPr>
              <a:t>L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ey</a:t>
            </a:r>
            <a:r>
              <a:rPr sz="2800" b="1" dirty="0">
                <a:solidFill>
                  <a:srgbClr val="218049"/>
                </a:solidFill>
                <a:latin typeface="Verdana"/>
                <a:cs typeface="Verdana"/>
              </a:rPr>
              <a:t>	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1712</a:t>
            </a:r>
            <a:r>
              <a:rPr sz="2800" b="1" dirty="0">
                <a:solidFill>
                  <a:srgbClr val="218049"/>
                </a:solidFill>
                <a:latin typeface="Verdana"/>
                <a:cs typeface="Verdana"/>
              </a:rPr>
              <a:t>	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de</a:t>
            </a:r>
            <a:r>
              <a:rPr sz="2800" b="1" dirty="0">
                <a:solidFill>
                  <a:srgbClr val="218049"/>
                </a:solidFill>
                <a:latin typeface="Verdana"/>
                <a:cs typeface="Verdana"/>
              </a:rPr>
              <a:t>	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2014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6471" y="2082545"/>
            <a:ext cx="207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6070" algn="l"/>
              </a:tabLst>
            </a:pPr>
            <a:r>
              <a:rPr sz="2800" b="1" spc="-10" dirty="0">
                <a:solidFill>
                  <a:srgbClr val="218049"/>
                </a:solidFill>
                <a:latin typeface="Verdana"/>
                <a:cs typeface="Verdana"/>
              </a:rPr>
              <a:t>“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L</a:t>
            </a:r>
            <a:r>
              <a:rPr sz="2800" b="1" spc="-10" dirty="0">
                <a:solidFill>
                  <a:srgbClr val="218049"/>
                </a:solidFill>
                <a:latin typeface="Verdana"/>
                <a:cs typeface="Verdana"/>
              </a:rPr>
              <a:t>e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y</a:t>
            </a:r>
            <a:r>
              <a:rPr sz="2800" b="1" dirty="0">
                <a:solidFill>
                  <a:srgbClr val="218049"/>
                </a:solidFill>
                <a:latin typeface="Verdana"/>
                <a:cs typeface="Verdana"/>
              </a:rPr>
              <a:t>	</a:t>
            </a:r>
            <a:r>
              <a:rPr sz="2800" b="1" spc="5" dirty="0">
                <a:solidFill>
                  <a:srgbClr val="218049"/>
                </a:solidFill>
                <a:latin typeface="Verdana"/>
                <a:cs typeface="Verdana"/>
              </a:rPr>
              <a:t>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2509266"/>
            <a:ext cx="7918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transparencia </a:t>
            </a:r>
            <a:r>
              <a:rPr sz="2800" spc="-5" dirty="0">
                <a:latin typeface="Verdana"/>
                <a:cs typeface="Verdana"/>
              </a:rPr>
              <a:t>y de </a:t>
            </a:r>
            <a:r>
              <a:rPr sz="2800" spc="-10" dirty="0">
                <a:latin typeface="Verdana"/>
                <a:cs typeface="Verdana"/>
              </a:rPr>
              <a:t>derecho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dirty="0">
                <a:latin typeface="Verdana"/>
                <a:cs typeface="Verdana"/>
              </a:rPr>
              <a:t>acceso </a:t>
            </a:r>
            <a:r>
              <a:rPr sz="2800" spc="-5" dirty="0">
                <a:latin typeface="Verdana"/>
                <a:cs typeface="Verdana"/>
              </a:rPr>
              <a:t>a</a:t>
            </a:r>
            <a:r>
              <a:rPr sz="2800" spc="30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la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2935986"/>
            <a:ext cx="6085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8575" algn="l"/>
                <a:tab pos="4906645" algn="l"/>
                <a:tab pos="5758815" algn="l"/>
              </a:tabLst>
            </a:pPr>
            <a:r>
              <a:rPr sz="2800" spc="-10" dirty="0">
                <a:latin typeface="Verdana"/>
                <a:cs typeface="Verdana"/>
              </a:rPr>
              <a:t>infor</a:t>
            </a:r>
            <a:r>
              <a:rPr sz="2800" dirty="0">
                <a:latin typeface="Verdana"/>
                <a:cs typeface="Verdana"/>
              </a:rPr>
              <a:t>ma</a:t>
            </a:r>
            <a:r>
              <a:rPr sz="2800" spc="-5" dirty="0">
                <a:latin typeface="Verdana"/>
                <a:cs typeface="Verdana"/>
              </a:rPr>
              <a:t>ción</a:t>
            </a:r>
            <a:r>
              <a:rPr sz="2800" dirty="0">
                <a:latin typeface="Verdana"/>
                <a:cs typeface="Verdana"/>
              </a:rPr>
              <a:t>	p</a:t>
            </a:r>
            <a:r>
              <a:rPr sz="2800" spc="-5" dirty="0">
                <a:latin typeface="Verdana"/>
                <a:cs typeface="Verdana"/>
              </a:rPr>
              <a:t>úblic</a:t>
            </a:r>
            <a:r>
              <a:rPr sz="2800" spc="5" dirty="0">
                <a:latin typeface="Verdana"/>
                <a:cs typeface="Verdana"/>
              </a:rPr>
              <a:t>a</a:t>
            </a:r>
            <a:r>
              <a:rPr sz="2800" spc="-5" dirty="0">
                <a:latin typeface="Verdana"/>
                <a:cs typeface="Verdana"/>
              </a:rPr>
              <a:t>”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10" dirty="0">
                <a:latin typeface="Verdana"/>
                <a:cs typeface="Verdana"/>
              </a:rPr>
              <a:t>s</a:t>
            </a:r>
            <a:r>
              <a:rPr sz="2800" spc="-5" dirty="0">
                <a:latin typeface="Verdana"/>
                <a:cs typeface="Verdana"/>
              </a:rPr>
              <a:t>e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lo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333" y="2935986"/>
            <a:ext cx="1404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Verdana"/>
                <a:cs typeface="Verdana"/>
              </a:rPr>
              <a:t>p</a:t>
            </a:r>
            <a:r>
              <a:rPr sz="2800" spc="-5" dirty="0">
                <a:latin typeface="Verdana"/>
                <a:cs typeface="Verdana"/>
              </a:rPr>
              <a:t>ermi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5" dirty="0"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3362655"/>
            <a:ext cx="791908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79015" algn="l"/>
                <a:tab pos="3763645" algn="l"/>
                <a:tab pos="4568190" algn="l"/>
                <a:tab pos="7473315" algn="l"/>
              </a:tabLst>
            </a:pPr>
            <a:r>
              <a:rPr sz="2800" spc="-10" dirty="0">
                <a:latin typeface="Verdana"/>
                <a:cs typeface="Verdana"/>
              </a:rPr>
              <a:t>infó</a:t>
            </a:r>
            <a:r>
              <a:rPr sz="2800" spc="-15" dirty="0">
                <a:latin typeface="Verdana"/>
                <a:cs typeface="Verdana"/>
              </a:rPr>
              <a:t>r</a:t>
            </a:r>
            <a:r>
              <a:rPr sz="2800" spc="-5" dirty="0">
                <a:latin typeface="Verdana"/>
                <a:cs typeface="Verdana"/>
              </a:rPr>
              <a:t>m</a:t>
            </a:r>
            <a:r>
              <a:rPr sz="2800" spc="5" dirty="0">
                <a:latin typeface="Verdana"/>
                <a:cs typeface="Verdana"/>
              </a:rPr>
              <a:t>e</a:t>
            </a:r>
            <a:r>
              <a:rPr sz="2800" spc="-5" dirty="0">
                <a:latin typeface="Verdana"/>
                <a:cs typeface="Verdana"/>
              </a:rPr>
              <a:t>se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s</a:t>
            </a:r>
            <a:r>
              <a:rPr sz="2800" dirty="0">
                <a:latin typeface="Verdana"/>
                <a:cs typeface="Verdana"/>
              </a:rPr>
              <a:t>ob</a:t>
            </a:r>
            <a:r>
              <a:rPr sz="2800" spc="-5" dirty="0">
                <a:latin typeface="Verdana"/>
                <a:cs typeface="Verdana"/>
              </a:rPr>
              <a:t>re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el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cu</a:t>
            </a:r>
            <a:r>
              <a:rPr sz="2800" dirty="0">
                <a:latin typeface="Verdana"/>
                <a:cs typeface="Verdana"/>
              </a:rPr>
              <a:t>m</a:t>
            </a:r>
            <a:r>
              <a:rPr sz="2800" spc="-10" dirty="0">
                <a:latin typeface="Verdana"/>
                <a:cs typeface="Verdana"/>
              </a:rPr>
              <a:t>plimient</a:t>
            </a:r>
            <a:r>
              <a:rPr sz="2800" spc="-5" dirty="0">
                <a:latin typeface="Verdana"/>
                <a:cs typeface="Verdana"/>
              </a:rPr>
              <a:t>o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10" dirty="0">
                <a:latin typeface="Verdana"/>
                <a:cs typeface="Verdana"/>
              </a:rPr>
              <a:t>de  contratos, </a:t>
            </a:r>
            <a:r>
              <a:rPr sz="2800" spc="-15" dirty="0">
                <a:latin typeface="Verdana"/>
                <a:cs typeface="Verdana"/>
              </a:rPr>
              <a:t>programas </a:t>
            </a:r>
            <a:r>
              <a:rPr sz="2800" spc="-5" dirty="0">
                <a:latin typeface="Verdana"/>
                <a:cs typeface="Verdana"/>
              </a:rPr>
              <a:t>o</a:t>
            </a:r>
            <a:r>
              <a:rPr sz="2800" spc="14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proyectos.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</a:pPr>
            <a:r>
              <a:rPr sz="2800" b="1" spc="-10" dirty="0">
                <a:solidFill>
                  <a:srgbClr val="218049"/>
                </a:solidFill>
                <a:latin typeface="Verdana"/>
                <a:cs typeface="Verdana"/>
              </a:rPr>
              <a:t>Ley 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1755 de 2015 : </a:t>
            </a:r>
            <a:r>
              <a:rPr sz="2800" spc="-15" dirty="0">
                <a:latin typeface="Verdana"/>
                <a:cs typeface="Verdana"/>
              </a:rPr>
              <a:t>Regula </a:t>
            </a:r>
            <a:r>
              <a:rPr sz="2800" spc="-5" dirty="0">
                <a:latin typeface="Verdana"/>
                <a:cs typeface="Verdana"/>
              </a:rPr>
              <a:t>el derecho </a:t>
            </a:r>
            <a:r>
              <a:rPr sz="2800" spc="-10" dirty="0">
                <a:latin typeface="Verdana"/>
                <a:cs typeface="Verdana"/>
              </a:rPr>
              <a:t>de  petición, </a:t>
            </a:r>
            <a:r>
              <a:rPr sz="2800" spc="-5" dirty="0">
                <a:latin typeface="Verdana"/>
                <a:cs typeface="Verdana"/>
              </a:rPr>
              <a:t>art:13 a</a:t>
            </a:r>
            <a:r>
              <a:rPr sz="2800" spc="5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33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5584" y="524255"/>
            <a:ext cx="67513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21656" y="6130335"/>
            <a:ext cx="2738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FUNCIONES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8" y="173552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340" y="1671319"/>
            <a:ext cx="784542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Vigilar los </a:t>
            </a:r>
            <a:r>
              <a:rPr sz="2800" b="1" dirty="0">
                <a:solidFill>
                  <a:srgbClr val="008080"/>
                </a:solidFill>
                <a:latin typeface="Verdana"/>
                <a:cs typeface="Verdana"/>
              </a:rPr>
              <a:t>PROCESOS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DE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PLANEACIÓN  </a:t>
            </a:r>
            <a:r>
              <a:rPr sz="2800" spc="-15" dirty="0">
                <a:solidFill>
                  <a:srgbClr val="003300"/>
                </a:solidFill>
                <a:latin typeface="Verdana"/>
                <a:cs typeface="Verdana"/>
              </a:rPr>
              <a:t>para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que se de participación a la 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comunidad.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Vigilar la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ASIGNACIÓN </a:t>
            </a:r>
            <a:r>
              <a:rPr sz="2800" b="1" dirty="0">
                <a:solidFill>
                  <a:srgbClr val="008080"/>
                </a:solidFill>
                <a:latin typeface="Verdana"/>
                <a:cs typeface="Verdana"/>
              </a:rPr>
              <a:t>DE  PRESUPUESTO </a:t>
            </a:r>
            <a:r>
              <a:rPr sz="2800" spc="-35" dirty="0">
                <a:solidFill>
                  <a:srgbClr val="003300"/>
                </a:solidFill>
                <a:latin typeface="Verdana"/>
                <a:cs typeface="Verdana"/>
              </a:rPr>
              <a:t>Para </a:t>
            </a:r>
            <a:r>
              <a:rPr sz="2800" dirty="0">
                <a:solidFill>
                  <a:srgbClr val="003300"/>
                </a:solidFill>
                <a:latin typeface="Verdana"/>
                <a:cs typeface="Verdana"/>
              </a:rPr>
              <a:t>la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satisfacción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de 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necesidades</a:t>
            </a:r>
            <a:r>
              <a:rPr sz="2800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básicas.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spc="-15" dirty="0">
                <a:solidFill>
                  <a:srgbClr val="003300"/>
                </a:solidFill>
                <a:latin typeface="Verdana"/>
                <a:cs typeface="Verdana"/>
              </a:rPr>
              <a:t>Recibir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INFORMES, OBSERVACIONES</a:t>
            </a:r>
            <a:r>
              <a:rPr sz="2800" b="1" spc="204" dirty="0">
                <a:solidFill>
                  <a:srgbClr val="00808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Y</a:t>
            </a:r>
            <a:endParaRPr sz="2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SUGERENCIAS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de la</a:t>
            </a:r>
            <a:r>
              <a:rPr sz="2800" spc="6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ciudadanía.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5584" y="524255"/>
            <a:ext cx="67513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38800" y="6070281"/>
            <a:ext cx="2738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FUNCIONES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7" y="237281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937" y="1936494"/>
            <a:ext cx="2762544" cy="247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3101082"/>
            <a:ext cx="2517140" cy="1132840"/>
          </a:xfrm>
          <a:custGeom>
            <a:avLst/>
            <a:gdLst/>
            <a:ahLst/>
            <a:cxnLst/>
            <a:rect l="l" t="t" r="r" b="b"/>
            <a:pathLst>
              <a:path w="2517140" h="1132839">
                <a:moveTo>
                  <a:pt x="2338765" y="0"/>
                </a:moveTo>
                <a:lnTo>
                  <a:pt x="2320798" y="238914"/>
                </a:lnTo>
                <a:lnTo>
                  <a:pt x="2384280" y="728188"/>
                </a:lnTo>
                <a:lnTo>
                  <a:pt x="2436423" y="940656"/>
                </a:lnTo>
                <a:lnTo>
                  <a:pt x="2306585" y="1003826"/>
                </a:lnTo>
                <a:lnTo>
                  <a:pt x="2349225" y="1038285"/>
                </a:lnTo>
                <a:lnTo>
                  <a:pt x="2349225" y="1093415"/>
                </a:lnTo>
                <a:lnTo>
                  <a:pt x="48349" y="1093415"/>
                </a:lnTo>
                <a:lnTo>
                  <a:pt x="0" y="1132462"/>
                </a:lnTo>
                <a:lnTo>
                  <a:pt x="2502780" y="1132462"/>
                </a:lnTo>
                <a:lnTo>
                  <a:pt x="2516993" y="1102603"/>
                </a:lnTo>
                <a:lnTo>
                  <a:pt x="2405121" y="1085374"/>
                </a:lnTo>
                <a:lnTo>
                  <a:pt x="2478185" y="940656"/>
                </a:lnTo>
                <a:lnTo>
                  <a:pt x="2380527" y="511121"/>
                </a:lnTo>
                <a:lnTo>
                  <a:pt x="2338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0300" y="3178021"/>
            <a:ext cx="116205" cy="514984"/>
          </a:xfrm>
          <a:custGeom>
            <a:avLst/>
            <a:gdLst/>
            <a:ahLst/>
            <a:cxnLst/>
            <a:rect l="l" t="t" r="r" b="b"/>
            <a:pathLst>
              <a:path w="116205" h="514985">
                <a:moveTo>
                  <a:pt x="0" y="0"/>
                </a:moveTo>
                <a:lnTo>
                  <a:pt x="6627" y="106827"/>
                </a:lnTo>
                <a:lnTo>
                  <a:pt x="80569" y="331963"/>
                </a:lnTo>
                <a:lnTo>
                  <a:pt x="115624" y="514572"/>
                </a:lnTo>
                <a:lnTo>
                  <a:pt x="94783" y="30210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4839" y="2518836"/>
            <a:ext cx="161290" cy="948690"/>
          </a:xfrm>
          <a:custGeom>
            <a:avLst/>
            <a:gdLst/>
            <a:ahLst/>
            <a:cxnLst/>
            <a:rect l="l" t="t" r="r" b="b"/>
            <a:pathLst>
              <a:path w="161289" h="948689">
                <a:moveTo>
                  <a:pt x="156444" y="144717"/>
                </a:moveTo>
                <a:lnTo>
                  <a:pt x="115704" y="144717"/>
                </a:lnTo>
                <a:lnTo>
                  <a:pt x="111871" y="940617"/>
                </a:lnTo>
                <a:lnTo>
                  <a:pt x="129918" y="948620"/>
                </a:lnTo>
                <a:lnTo>
                  <a:pt x="156444" y="144717"/>
                </a:lnTo>
                <a:close/>
              </a:path>
              <a:path w="161289" h="948689">
                <a:moveTo>
                  <a:pt x="161219" y="0"/>
                </a:moveTo>
                <a:lnTo>
                  <a:pt x="111871" y="114829"/>
                </a:lnTo>
                <a:lnTo>
                  <a:pt x="0" y="221656"/>
                </a:lnTo>
                <a:lnTo>
                  <a:pt x="115704" y="144717"/>
                </a:lnTo>
                <a:lnTo>
                  <a:pt x="156444" y="144717"/>
                </a:lnTo>
                <a:lnTo>
                  <a:pt x="16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559" y="2621036"/>
            <a:ext cx="87630" cy="67945"/>
          </a:xfrm>
          <a:custGeom>
            <a:avLst/>
            <a:gdLst/>
            <a:ahLst/>
            <a:cxnLst/>
            <a:rect l="l" t="t" r="r" b="b"/>
            <a:pathLst>
              <a:path w="87630" h="67944">
                <a:moveTo>
                  <a:pt x="55895" y="0"/>
                </a:moveTo>
                <a:lnTo>
                  <a:pt x="0" y="67779"/>
                </a:lnTo>
                <a:lnTo>
                  <a:pt x="87197" y="37890"/>
                </a:lnTo>
                <a:lnTo>
                  <a:pt x="55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4866" y="2672714"/>
            <a:ext cx="62865" cy="93345"/>
          </a:xfrm>
          <a:custGeom>
            <a:avLst/>
            <a:gdLst/>
            <a:ahLst/>
            <a:cxnLst/>
            <a:rect l="l" t="t" r="r" b="b"/>
            <a:pathLst>
              <a:path w="62864" h="93344">
                <a:moveTo>
                  <a:pt x="52142" y="0"/>
                </a:moveTo>
                <a:lnTo>
                  <a:pt x="0" y="28731"/>
                </a:lnTo>
                <a:lnTo>
                  <a:pt x="62603" y="93039"/>
                </a:lnTo>
                <a:lnTo>
                  <a:pt x="45515" y="33359"/>
                </a:lnTo>
                <a:lnTo>
                  <a:pt x="52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8726" y="2770381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295"/>
                </a:lnTo>
              </a:path>
            </a:pathLst>
          </a:custGeom>
          <a:ln w="41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4296" y="2934575"/>
            <a:ext cx="126364" cy="558800"/>
          </a:xfrm>
          <a:custGeom>
            <a:avLst/>
            <a:gdLst/>
            <a:ahLst/>
            <a:cxnLst/>
            <a:rect l="l" t="t" r="r" b="b"/>
            <a:pathLst>
              <a:path w="126364" h="558800">
                <a:moveTo>
                  <a:pt x="126085" y="0"/>
                </a:moveTo>
                <a:lnTo>
                  <a:pt x="0" y="511092"/>
                </a:lnTo>
                <a:lnTo>
                  <a:pt x="41762" y="558180"/>
                </a:lnTo>
                <a:lnTo>
                  <a:pt x="126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1772" y="3429566"/>
            <a:ext cx="960755" cy="790575"/>
          </a:xfrm>
          <a:custGeom>
            <a:avLst/>
            <a:gdLst/>
            <a:ahLst/>
            <a:cxnLst/>
            <a:rect l="l" t="t" r="r" b="b"/>
            <a:pathLst>
              <a:path w="960755" h="790575">
                <a:moveTo>
                  <a:pt x="476872" y="667302"/>
                </a:moveTo>
                <a:lnTo>
                  <a:pt x="248417" y="667302"/>
                </a:lnTo>
                <a:lnTo>
                  <a:pt x="252170" y="786750"/>
                </a:lnTo>
                <a:lnTo>
                  <a:pt x="280597" y="790192"/>
                </a:lnTo>
                <a:lnTo>
                  <a:pt x="322359" y="692572"/>
                </a:lnTo>
                <a:lnTo>
                  <a:pt x="452198" y="671901"/>
                </a:lnTo>
                <a:lnTo>
                  <a:pt x="478967" y="671901"/>
                </a:lnTo>
                <a:lnTo>
                  <a:pt x="476872" y="667302"/>
                </a:lnTo>
                <a:close/>
              </a:path>
              <a:path w="960755" h="790575">
                <a:moveTo>
                  <a:pt x="478967" y="671901"/>
                </a:moveTo>
                <a:lnTo>
                  <a:pt x="452198" y="671901"/>
                </a:lnTo>
                <a:lnTo>
                  <a:pt x="504340" y="777561"/>
                </a:lnTo>
                <a:lnTo>
                  <a:pt x="557892" y="744250"/>
                </a:lnTo>
                <a:lnTo>
                  <a:pt x="511926" y="744250"/>
                </a:lnTo>
                <a:lnTo>
                  <a:pt x="478967" y="671901"/>
                </a:lnTo>
                <a:close/>
              </a:path>
              <a:path w="960755" h="790575">
                <a:moveTo>
                  <a:pt x="900643" y="509954"/>
                </a:moveTo>
                <a:lnTo>
                  <a:pt x="511926" y="744250"/>
                </a:lnTo>
                <a:lnTo>
                  <a:pt x="557892" y="744250"/>
                </a:lnTo>
                <a:lnTo>
                  <a:pt x="714829" y="646631"/>
                </a:lnTo>
                <a:lnTo>
                  <a:pt x="871911" y="646631"/>
                </a:lnTo>
                <a:lnTo>
                  <a:pt x="784938" y="594953"/>
                </a:lnTo>
                <a:lnTo>
                  <a:pt x="900643" y="509954"/>
                </a:lnTo>
                <a:close/>
              </a:path>
              <a:path w="960755" h="790575">
                <a:moveTo>
                  <a:pt x="0" y="671901"/>
                </a:moveTo>
                <a:lnTo>
                  <a:pt x="59728" y="722432"/>
                </a:lnTo>
                <a:lnTo>
                  <a:pt x="150759" y="727031"/>
                </a:lnTo>
                <a:lnTo>
                  <a:pt x="192076" y="701760"/>
                </a:lnTo>
                <a:lnTo>
                  <a:pt x="76816" y="701760"/>
                </a:lnTo>
                <a:lnTo>
                  <a:pt x="0" y="671901"/>
                </a:lnTo>
                <a:close/>
              </a:path>
              <a:path w="960755" h="790575">
                <a:moveTo>
                  <a:pt x="287225" y="612172"/>
                </a:moveTo>
                <a:lnTo>
                  <a:pt x="136545" y="701760"/>
                </a:lnTo>
                <a:lnTo>
                  <a:pt x="192076" y="701760"/>
                </a:lnTo>
                <a:lnTo>
                  <a:pt x="248417" y="667302"/>
                </a:lnTo>
                <a:lnTo>
                  <a:pt x="476872" y="667302"/>
                </a:lnTo>
                <a:lnTo>
                  <a:pt x="489782" y="646631"/>
                </a:lnTo>
                <a:lnTo>
                  <a:pt x="423770" y="646631"/>
                </a:lnTo>
                <a:lnTo>
                  <a:pt x="426671" y="642041"/>
                </a:lnTo>
                <a:lnTo>
                  <a:pt x="406682" y="642041"/>
                </a:lnTo>
                <a:lnTo>
                  <a:pt x="287225" y="612172"/>
                </a:lnTo>
                <a:close/>
              </a:path>
              <a:path w="960755" h="790575">
                <a:moveTo>
                  <a:pt x="871911" y="646631"/>
                </a:moveTo>
                <a:lnTo>
                  <a:pt x="714829" y="646631"/>
                </a:lnTo>
                <a:lnTo>
                  <a:pt x="795399" y="684531"/>
                </a:lnTo>
                <a:lnTo>
                  <a:pt x="935697" y="684531"/>
                </a:lnTo>
                <a:lnTo>
                  <a:pt x="871911" y="646631"/>
                </a:lnTo>
                <a:close/>
              </a:path>
              <a:path w="960755" h="790575">
                <a:moveTo>
                  <a:pt x="806737" y="0"/>
                </a:moveTo>
                <a:lnTo>
                  <a:pt x="739423" y="50559"/>
                </a:lnTo>
                <a:lnTo>
                  <a:pt x="753716" y="178038"/>
                </a:lnTo>
                <a:lnTo>
                  <a:pt x="466411" y="646631"/>
                </a:lnTo>
                <a:lnTo>
                  <a:pt x="489782" y="646631"/>
                </a:lnTo>
                <a:lnTo>
                  <a:pt x="771683" y="195267"/>
                </a:lnTo>
                <a:lnTo>
                  <a:pt x="764097" y="89607"/>
                </a:lnTo>
                <a:lnTo>
                  <a:pt x="784938" y="55148"/>
                </a:lnTo>
                <a:lnTo>
                  <a:pt x="855003" y="55148"/>
                </a:lnTo>
                <a:lnTo>
                  <a:pt x="806737" y="0"/>
                </a:lnTo>
                <a:close/>
              </a:path>
              <a:path w="960755" h="790575">
                <a:moveTo>
                  <a:pt x="711954" y="190668"/>
                </a:moveTo>
                <a:lnTo>
                  <a:pt x="406682" y="642041"/>
                </a:lnTo>
                <a:lnTo>
                  <a:pt x="426671" y="642041"/>
                </a:lnTo>
                <a:lnTo>
                  <a:pt x="711954" y="190668"/>
                </a:lnTo>
                <a:close/>
              </a:path>
              <a:path w="960755" h="790575">
                <a:moveTo>
                  <a:pt x="855003" y="55148"/>
                </a:moveTo>
                <a:lnTo>
                  <a:pt x="784938" y="55148"/>
                </a:lnTo>
                <a:lnTo>
                  <a:pt x="862713" y="105679"/>
                </a:lnTo>
                <a:lnTo>
                  <a:pt x="883554" y="254986"/>
                </a:lnTo>
                <a:lnTo>
                  <a:pt x="960371" y="429564"/>
                </a:lnTo>
                <a:lnTo>
                  <a:pt x="908228" y="263027"/>
                </a:lnTo>
                <a:lnTo>
                  <a:pt x="873094" y="75820"/>
                </a:lnTo>
                <a:lnTo>
                  <a:pt x="855003" y="55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1988" y="3527214"/>
            <a:ext cx="455295" cy="97790"/>
          </a:xfrm>
          <a:custGeom>
            <a:avLst/>
            <a:gdLst/>
            <a:ahLst/>
            <a:cxnLst/>
            <a:rect l="l" t="t" r="r" b="b"/>
            <a:pathLst>
              <a:path w="455294" h="97789">
                <a:moveTo>
                  <a:pt x="339368" y="0"/>
                </a:moveTo>
                <a:lnTo>
                  <a:pt x="143093" y="63160"/>
                </a:lnTo>
                <a:lnTo>
                  <a:pt x="0" y="75800"/>
                </a:lnTo>
                <a:lnTo>
                  <a:pt x="90950" y="97619"/>
                </a:lnTo>
                <a:lnTo>
                  <a:pt x="196194" y="72349"/>
                </a:lnTo>
                <a:lnTo>
                  <a:pt x="353581" y="29859"/>
                </a:lnTo>
                <a:lnTo>
                  <a:pt x="439532" y="29859"/>
                </a:lnTo>
                <a:lnTo>
                  <a:pt x="437984" y="25260"/>
                </a:lnTo>
                <a:lnTo>
                  <a:pt x="339368" y="0"/>
                </a:lnTo>
                <a:close/>
              </a:path>
              <a:path w="455294" h="97789">
                <a:moveTo>
                  <a:pt x="439532" y="29859"/>
                </a:moveTo>
                <a:lnTo>
                  <a:pt x="353581" y="29859"/>
                </a:lnTo>
                <a:lnTo>
                  <a:pt x="454992" y="75800"/>
                </a:lnTo>
                <a:lnTo>
                  <a:pt x="439532" y="29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4503" y="1998585"/>
            <a:ext cx="250825" cy="397510"/>
          </a:xfrm>
          <a:custGeom>
            <a:avLst/>
            <a:gdLst/>
            <a:ahLst/>
            <a:cxnLst/>
            <a:rect l="l" t="t" r="r" b="b"/>
            <a:pathLst>
              <a:path w="250825" h="397510">
                <a:moveTo>
                  <a:pt x="228454" y="0"/>
                </a:moveTo>
                <a:lnTo>
                  <a:pt x="157307" y="0"/>
                </a:lnTo>
                <a:lnTo>
                  <a:pt x="36012" y="98728"/>
                </a:lnTo>
                <a:lnTo>
                  <a:pt x="0" y="220499"/>
                </a:lnTo>
                <a:lnTo>
                  <a:pt x="12297" y="298595"/>
                </a:lnTo>
                <a:lnTo>
                  <a:pt x="5669" y="354804"/>
                </a:lnTo>
                <a:lnTo>
                  <a:pt x="15171" y="397323"/>
                </a:lnTo>
                <a:lnTo>
                  <a:pt x="48310" y="322698"/>
                </a:lnTo>
                <a:lnTo>
                  <a:pt x="133526" y="322698"/>
                </a:lnTo>
                <a:lnTo>
                  <a:pt x="132712" y="319227"/>
                </a:lnTo>
                <a:lnTo>
                  <a:pt x="181022" y="319227"/>
                </a:lnTo>
                <a:lnTo>
                  <a:pt x="181022" y="287121"/>
                </a:lnTo>
                <a:lnTo>
                  <a:pt x="195741" y="272177"/>
                </a:lnTo>
                <a:lnTo>
                  <a:pt x="129838" y="272177"/>
                </a:lnTo>
                <a:lnTo>
                  <a:pt x="168725" y="218185"/>
                </a:lnTo>
                <a:lnTo>
                  <a:pt x="139340" y="184826"/>
                </a:lnTo>
                <a:lnTo>
                  <a:pt x="217836" y="184826"/>
                </a:lnTo>
                <a:lnTo>
                  <a:pt x="165851" y="130930"/>
                </a:lnTo>
                <a:lnTo>
                  <a:pt x="165851" y="63151"/>
                </a:lnTo>
                <a:lnTo>
                  <a:pt x="230371" y="20632"/>
                </a:lnTo>
                <a:lnTo>
                  <a:pt x="245480" y="20632"/>
                </a:lnTo>
                <a:lnTo>
                  <a:pt x="228454" y="0"/>
                </a:lnTo>
                <a:close/>
              </a:path>
              <a:path w="250825" h="397510">
                <a:moveTo>
                  <a:pt x="133526" y="322698"/>
                </a:moveTo>
                <a:lnTo>
                  <a:pt x="48310" y="322698"/>
                </a:lnTo>
                <a:lnTo>
                  <a:pt x="76737" y="365217"/>
                </a:lnTo>
                <a:lnTo>
                  <a:pt x="101411" y="372062"/>
                </a:lnTo>
                <a:lnTo>
                  <a:pt x="101411" y="334171"/>
                </a:lnTo>
                <a:lnTo>
                  <a:pt x="136215" y="334171"/>
                </a:lnTo>
                <a:lnTo>
                  <a:pt x="133526" y="322698"/>
                </a:lnTo>
                <a:close/>
              </a:path>
              <a:path w="250825" h="397510">
                <a:moveTo>
                  <a:pt x="136215" y="334171"/>
                </a:moveTo>
                <a:lnTo>
                  <a:pt x="101411" y="334171"/>
                </a:lnTo>
                <a:lnTo>
                  <a:pt x="142135" y="359432"/>
                </a:lnTo>
                <a:lnTo>
                  <a:pt x="136215" y="334171"/>
                </a:lnTo>
                <a:close/>
              </a:path>
              <a:path w="250825" h="397510">
                <a:moveTo>
                  <a:pt x="181022" y="319227"/>
                </a:moveTo>
                <a:lnTo>
                  <a:pt x="132712" y="319227"/>
                </a:lnTo>
                <a:lnTo>
                  <a:pt x="181022" y="330700"/>
                </a:lnTo>
                <a:lnTo>
                  <a:pt x="181022" y="319227"/>
                </a:lnTo>
                <a:close/>
              </a:path>
              <a:path w="250825" h="397510">
                <a:moveTo>
                  <a:pt x="216157" y="251448"/>
                </a:moveTo>
                <a:lnTo>
                  <a:pt x="129838" y="272177"/>
                </a:lnTo>
                <a:lnTo>
                  <a:pt x="195741" y="272177"/>
                </a:lnTo>
                <a:lnTo>
                  <a:pt x="216157" y="251448"/>
                </a:lnTo>
                <a:close/>
              </a:path>
              <a:path w="250825" h="397510">
                <a:moveTo>
                  <a:pt x="217836" y="184826"/>
                </a:moveTo>
                <a:lnTo>
                  <a:pt x="139340" y="184826"/>
                </a:lnTo>
                <a:lnTo>
                  <a:pt x="218952" y="185983"/>
                </a:lnTo>
                <a:lnTo>
                  <a:pt x="217836" y="184826"/>
                </a:lnTo>
                <a:close/>
              </a:path>
              <a:path w="250825" h="397510">
                <a:moveTo>
                  <a:pt x="245480" y="20632"/>
                </a:moveTo>
                <a:lnTo>
                  <a:pt x="230371" y="20632"/>
                </a:lnTo>
                <a:lnTo>
                  <a:pt x="250254" y="26417"/>
                </a:lnTo>
                <a:lnTo>
                  <a:pt x="245480" y="20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9241" y="2042164"/>
            <a:ext cx="156845" cy="313690"/>
          </a:xfrm>
          <a:custGeom>
            <a:avLst/>
            <a:gdLst/>
            <a:ahLst/>
            <a:cxnLst/>
            <a:rect l="l" t="t" r="r" b="b"/>
            <a:pathLst>
              <a:path w="156844" h="313689">
                <a:moveTo>
                  <a:pt x="45515" y="0"/>
                </a:moveTo>
                <a:lnTo>
                  <a:pt x="7585" y="42518"/>
                </a:lnTo>
                <a:lnTo>
                  <a:pt x="34096" y="120614"/>
                </a:lnTo>
                <a:lnTo>
                  <a:pt x="98616" y="142403"/>
                </a:lnTo>
                <a:lnTo>
                  <a:pt x="42640" y="168821"/>
                </a:lnTo>
                <a:lnTo>
                  <a:pt x="50226" y="235443"/>
                </a:lnTo>
                <a:lnTo>
                  <a:pt x="6627" y="235443"/>
                </a:lnTo>
                <a:lnTo>
                  <a:pt x="0" y="273334"/>
                </a:lnTo>
                <a:lnTo>
                  <a:pt x="34096" y="313539"/>
                </a:lnTo>
                <a:lnTo>
                  <a:pt x="34096" y="266489"/>
                </a:lnTo>
                <a:lnTo>
                  <a:pt x="87972" y="266489"/>
                </a:lnTo>
                <a:lnTo>
                  <a:pt x="117541" y="217124"/>
                </a:lnTo>
                <a:lnTo>
                  <a:pt x="117541" y="186079"/>
                </a:lnTo>
                <a:lnTo>
                  <a:pt x="134629" y="176920"/>
                </a:lnTo>
                <a:lnTo>
                  <a:pt x="156428" y="104513"/>
                </a:lnTo>
                <a:lnTo>
                  <a:pt x="123210" y="104513"/>
                </a:lnTo>
                <a:lnTo>
                  <a:pt x="108118" y="57462"/>
                </a:lnTo>
                <a:lnTo>
                  <a:pt x="122332" y="48303"/>
                </a:lnTo>
                <a:lnTo>
                  <a:pt x="91988" y="2313"/>
                </a:lnTo>
                <a:lnTo>
                  <a:pt x="45515" y="0"/>
                </a:lnTo>
                <a:close/>
              </a:path>
              <a:path w="156844" h="313689">
                <a:moveTo>
                  <a:pt x="87972" y="266489"/>
                </a:moveTo>
                <a:lnTo>
                  <a:pt x="34096" y="266489"/>
                </a:lnTo>
                <a:lnTo>
                  <a:pt x="82486" y="275648"/>
                </a:lnTo>
                <a:lnTo>
                  <a:pt x="87972" y="266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217" y="2090468"/>
            <a:ext cx="177800" cy="481330"/>
          </a:xfrm>
          <a:custGeom>
            <a:avLst/>
            <a:gdLst/>
            <a:ahLst/>
            <a:cxnLst/>
            <a:rect l="l" t="t" r="r" b="b"/>
            <a:pathLst>
              <a:path w="177800" h="481330">
                <a:moveTo>
                  <a:pt x="33138" y="230815"/>
                </a:moveTo>
                <a:lnTo>
                  <a:pt x="47351" y="256076"/>
                </a:lnTo>
                <a:lnTo>
                  <a:pt x="25552" y="349116"/>
                </a:lnTo>
                <a:lnTo>
                  <a:pt x="31221" y="392791"/>
                </a:lnTo>
                <a:lnTo>
                  <a:pt x="0" y="481203"/>
                </a:lnTo>
                <a:lnTo>
                  <a:pt x="75778" y="381222"/>
                </a:lnTo>
                <a:lnTo>
                  <a:pt x="85281" y="337642"/>
                </a:lnTo>
                <a:lnTo>
                  <a:pt x="148763" y="312382"/>
                </a:lnTo>
                <a:lnTo>
                  <a:pt x="148951" y="311225"/>
                </a:lnTo>
                <a:lnTo>
                  <a:pt x="61565" y="311225"/>
                </a:lnTo>
                <a:lnTo>
                  <a:pt x="67234" y="244603"/>
                </a:lnTo>
                <a:lnTo>
                  <a:pt x="33138" y="230815"/>
                </a:lnTo>
                <a:close/>
              </a:path>
              <a:path w="177800" h="481330">
                <a:moveTo>
                  <a:pt x="88155" y="174509"/>
                </a:moveTo>
                <a:lnTo>
                  <a:pt x="76737" y="215871"/>
                </a:lnTo>
                <a:lnTo>
                  <a:pt x="98536" y="267549"/>
                </a:lnTo>
                <a:lnTo>
                  <a:pt x="61565" y="311225"/>
                </a:lnTo>
                <a:lnTo>
                  <a:pt x="148951" y="311225"/>
                </a:lnTo>
                <a:lnTo>
                  <a:pt x="163575" y="221656"/>
                </a:lnTo>
                <a:lnTo>
                  <a:pt x="122252" y="221656"/>
                </a:lnTo>
                <a:lnTo>
                  <a:pt x="88155" y="174509"/>
                </a:lnTo>
                <a:close/>
              </a:path>
              <a:path w="177800" h="481330">
                <a:moveTo>
                  <a:pt x="76737" y="0"/>
                </a:moveTo>
                <a:lnTo>
                  <a:pt x="122252" y="41265"/>
                </a:lnTo>
                <a:lnTo>
                  <a:pt x="122252" y="60837"/>
                </a:lnTo>
                <a:lnTo>
                  <a:pt x="145968" y="113672"/>
                </a:lnTo>
                <a:lnTo>
                  <a:pt x="126085" y="117143"/>
                </a:lnTo>
                <a:lnTo>
                  <a:pt x="139340" y="203241"/>
                </a:lnTo>
                <a:lnTo>
                  <a:pt x="122252" y="221656"/>
                </a:lnTo>
                <a:lnTo>
                  <a:pt x="163575" y="221656"/>
                </a:lnTo>
                <a:lnTo>
                  <a:pt x="177269" y="137776"/>
                </a:lnTo>
                <a:lnTo>
                  <a:pt x="133671" y="22946"/>
                </a:lnTo>
                <a:lnTo>
                  <a:pt x="76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2703" y="2401693"/>
            <a:ext cx="130175" cy="401955"/>
          </a:xfrm>
          <a:custGeom>
            <a:avLst/>
            <a:gdLst/>
            <a:ahLst/>
            <a:cxnLst/>
            <a:rect l="l" t="t" r="r" b="b"/>
            <a:pathLst>
              <a:path w="130175" h="401955">
                <a:moveTo>
                  <a:pt x="36012" y="0"/>
                </a:moveTo>
                <a:lnTo>
                  <a:pt x="0" y="121674"/>
                </a:lnTo>
                <a:lnTo>
                  <a:pt x="40724" y="303222"/>
                </a:lnTo>
                <a:lnTo>
                  <a:pt x="86239" y="341113"/>
                </a:lnTo>
                <a:lnTo>
                  <a:pt x="106122" y="401951"/>
                </a:lnTo>
                <a:lnTo>
                  <a:pt x="115624" y="387006"/>
                </a:lnTo>
                <a:lnTo>
                  <a:pt x="101411" y="346802"/>
                </a:lnTo>
                <a:lnTo>
                  <a:pt x="129838" y="338799"/>
                </a:lnTo>
                <a:lnTo>
                  <a:pt x="48310" y="297438"/>
                </a:lnTo>
                <a:lnTo>
                  <a:pt x="15091" y="119457"/>
                </a:lnTo>
                <a:lnTo>
                  <a:pt x="36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5724" y="2561355"/>
            <a:ext cx="144131" cy="87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8753" y="2812804"/>
            <a:ext cx="85725" cy="680085"/>
          </a:xfrm>
          <a:custGeom>
            <a:avLst/>
            <a:gdLst/>
            <a:ahLst/>
            <a:cxnLst/>
            <a:rect l="l" t="t" r="r" b="b"/>
            <a:pathLst>
              <a:path w="85725" h="680085">
                <a:moveTo>
                  <a:pt x="85361" y="0"/>
                </a:moveTo>
                <a:lnTo>
                  <a:pt x="36971" y="91882"/>
                </a:lnTo>
                <a:lnTo>
                  <a:pt x="0" y="679952"/>
                </a:lnTo>
                <a:lnTo>
                  <a:pt x="28506" y="666164"/>
                </a:lnTo>
                <a:lnTo>
                  <a:pt x="52142" y="107983"/>
                </a:lnTo>
                <a:lnTo>
                  <a:pt x="85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5914" y="2820902"/>
            <a:ext cx="85725" cy="725170"/>
          </a:xfrm>
          <a:custGeom>
            <a:avLst/>
            <a:gdLst/>
            <a:ahLst/>
            <a:cxnLst/>
            <a:rect l="l" t="t" r="r" b="b"/>
            <a:pathLst>
              <a:path w="85725" h="725170">
                <a:moveTo>
                  <a:pt x="0" y="0"/>
                </a:moveTo>
                <a:lnTo>
                  <a:pt x="10460" y="137776"/>
                </a:lnTo>
                <a:lnTo>
                  <a:pt x="30343" y="671853"/>
                </a:lnTo>
                <a:lnTo>
                  <a:pt x="85281" y="724678"/>
                </a:lnTo>
                <a:lnTo>
                  <a:pt x="48310" y="647711"/>
                </a:lnTo>
                <a:lnTo>
                  <a:pt x="30343" y="1206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5952" y="3948708"/>
            <a:ext cx="184150" cy="410209"/>
          </a:xfrm>
          <a:custGeom>
            <a:avLst/>
            <a:gdLst/>
            <a:ahLst/>
            <a:cxnLst/>
            <a:rect l="l" t="t" r="r" b="b"/>
            <a:pathLst>
              <a:path w="184150" h="410210">
                <a:moveTo>
                  <a:pt x="41762" y="305507"/>
                </a:moveTo>
                <a:lnTo>
                  <a:pt x="89114" y="356038"/>
                </a:lnTo>
                <a:lnTo>
                  <a:pt x="183977" y="410022"/>
                </a:lnTo>
                <a:lnTo>
                  <a:pt x="124248" y="354891"/>
                </a:lnTo>
                <a:lnTo>
                  <a:pt x="116785" y="334220"/>
                </a:lnTo>
                <a:lnTo>
                  <a:pt x="95821" y="334220"/>
                </a:lnTo>
                <a:lnTo>
                  <a:pt x="41762" y="305507"/>
                </a:lnTo>
                <a:close/>
              </a:path>
              <a:path w="184150" h="410210">
                <a:moveTo>
                  <a:pt x="21799" y="0"/>
                </a:moveTo>
                <a:lnTo>
                  <a:pt x="0" y="10345"/>
                </a:lnTo>
                <a:lnTo>
                  <a:pt x="10460" y="102218"/>
                </a:lnTo>
                <a:lnTo>
                  <a:pt x="95821" y="334220"/>
                </a:lnTo>
                <a:lnTo>
                  <a:pt x="116785" y="334220"/>
                </a:lnTo>
                <a:lnTo>
                  <a:pt x="68272" y="199847"/>
                </a:lnTo>
                <a:lnTo>
                  <a:pt x="37929" y="104522"/>
                </a:lnTo>
                <a:lnTo>
                  <a:pt x="21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8842" y="3454826"/>
            <a:ext cx="325755" cy="526415"/>
          </a:xfrm>
          <a:custGeom>
            <a:avLst/>
            <a:gdLst/>
            <a:ahLst/>
            <a:cxnLst/>
            <a:rect l="l" t="t" r="r" b="b"/>
            <a:pathLst>
              <a:path w="325755" h="526414">
                <a:moveTo>
                  <a:pt x="0" y="0"/>
                </a:moveTo>
                <a:lnTo>
                  <a:pt x="93905" y="167712"/>
                </a:lnTo>
                <a:lnTo>
                  <a:pt x="153554" y="526045"/>
                </a:lnTo>
                <a:lnTo>
                  <a:pt x="325154" y="358362"/>
                </a:lnTo>
                <a:lnTo>
                  <a:pt x="268347" y="159671"/>
                </a:lnTo>
                <a:lnTo>
                  <a:pt x="146048" y="159671"/>
                </a:lnTo>
                <a:lnTo>
                  <a:pt x="0" y="0"/>
                </a:lnTo>
                <a:close/>
              </a:path>
              <a:path w="325755" h="526414">
                <a:moveTo>
                  <a:pt x="146048" y="95353"/>
                </a:moveTo>
                <a:lnTo>
                  <a:pt x="146048" y="159671"/>
                </a:lnTo>
                <a:lnTo>
                  <a:pt x="268347" y="159671"/>
                </a:lnTo>
                <a:lnTo>
                  <a:pt x="257839" y="122918"/>
                </a:lnTo>
                <a:lnTo>
                  <a:pt x="146048" y="95353"/>
                </a:lnTo>
                <a:close/>
              </a:path>
            </a:pathLst>
          </a:custGeom>
          <a:solidFill>
            <a:srgbClr val="E4B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4611" y="4122139"/>
            <a:ext cx="135255" cy="81915"/>
          </a:xfrm>
          <a:custGeom>
            <a:avLst/>
            <a:gdLst/>
            <a:ahLst/>
            <a:cxnLst/>
            <a:rect l="l" t="t" r="r" b="b"/>
            <a:pathLst>
              <a:path w="135255" h="81914">
                <a:moveTo>
                  <a:pt x="100532" y="0"/>
                </a:moveTo>
                <a:lnTo>
                  <a:pt x="0" y="81547"/>
                </a:lnTo>
                <a:lnTo>
                  <a:pt x="134629" y="81547"/>
                </a:lnTo>
                <a:lnTo>
                  <a:pt x="100532" y="0"/>
                </a:lnTo>
                <a:close/>
              </a:path>
            </a:pathLst>
          </a:custGeom>
          <a:solidFill>
            <a:srgbClr val="E4B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8156" y="4108351"/>
            <a:ext cx="243204" cy="100330"/>
          </a:xfrm>
          <a:custGeom>
            <a:avLst/>
            <a:gdLst/>
            <a:ahLst/>
            <a:cxnLst/>
            <a:rect l="l" t="t" r="r" b="b"/>
            <a:pathLst>
              <a:path w="243205" h="100329">
                <a:moveTo>
                  <a:pt x="182939" y="0"/>
                </a:moveTo>
                <a:lnTo>
                  <a:pt x="48389" y="4598"/>
                </a:lnTo>
                <a:lnTo>
                  <a:pt x="0" y="81547"/>
                </a:lnTo>
                <a:lnTo>
                  <a:pt x="242668" y="99923"/>
                </a:lnTo>
                <a:lnTo>
                  <a:pt x="182939" y="0"/>
                </a:lnTo>
                <a:close/>
              </a:path>
            </a:pathLst>
          </a:custGeom>
          <a:solidFill>
            <a:srgbClr val="ACB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6576" y="1948053"/>
            <a:ext cx="7551420" cy="399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9595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8080"/>
                </a:solidFill>
                <a:latin typeface="Verdana"/>
                <a:cs typeface="Verdana"/>
              </a:rPr>
              <a:t>VIGILAR EJECUCION Y  </a:t>
            </a:r>
            <a:r>
              <a:rPr sz="2400" b="1" spc="-5" dirty="0">
                <a:solidFill>
                  <a:srgbClr val="008080"/>
                </a:solidFill>
                <a:latin typeface="Verdana"/>
                <a:cs typeface="Verdana"/>
              </a:rPr>
              <a:t>CALIDAD </a:t>
            </a:r>
            <a:r>
              <a:rPr sz="2400" b="1" dirty="0">
                <a:solidFill>
                  <a:srgbClr val="008080"/>
                </a:solidFill>
                <a:latin typeface="Verdana"/>
                <a:cs typeface="Verdana"/>
              </a:rPr>
              <a:t>TÈCNICA 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de</a:t>
            </a:r>
            <a:r>
              <a:rPr sz="2400" spc="1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las</a:t>
            </a:r>
            <a:endParaRPr sz="2400">
              <a:latin typeface="Verdana"/>
              <a:cs typeface="Verdana"/>
            </a:endParaRPr>
          </a:p>
          <a:p>
            <a:pPr marL="3109595">
              <a:lnSpc>
                <a:spcPct val="100000"/>
              </a:lnSpc>
            </a:pPr>
            <a:r>
              <a:rPr sz="2400" spc="-10" dirty="0">
                <a:solidFill>
                  <a:srgbClr val="003300"/>
                </a:solidFill>
                <a:latin typeface="Verdana"/>
                <a:cs typeface="Verdana"/>
              </a:rPr>
              <a:t>obras 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2400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Verdana"/>
                <a:cs typeface="Verdana"/>
              </a:rPr>
              <a:t>programas.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109595" marR="7620" algn="just">
              <a:lnSpc>
                <a:spcPct val="100000"/>
              </a:lnSpc>
            </a:pPr>
            <a:r>
              <a:rPr sz="2400" b="1" spc="-5" dirty="0">
                <a:solidFill>
                  <a:srgbClr val="008080"/>
                </a:solidFill>
                <a:latin typeface="Verdana"/>
                <a:cs typeface="Verdana"/>
              </a:rPr>
              <a:t>INFORMAR 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periódicamente  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a la ciudadanía los </a:t>
            </a:r>
            <a:r>
              <a:rPr sz="2400" spc="-10" dirty="0">
                <a:solidFill>
                  <a:srgbClr val="003300"/>
                </a:solidFill>
                <a:latin typeface="Verdana"/>
                <a:cs typeface="Verdana"/>
              </a:rPr>
              <a:t>avances  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de la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 vigilancia.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2728595" algn="l"/>
                <a:tab pos="3219450" algn="l"/>
                <a:tab pos="3794125" algn="l"/>
                <a:tab pos="6371590" algn="l"/>
              </a:tabLst>
            </a:pPr>
            <a:r>
              <a:rPr sz="2400" b="1" spc="-5" dirty="0">
                <a:solidFill>
                  <a:srgbClr val="008080"/>
                </a:solidFill>
                <a:latin typeface="Verdana"/>
                <a:cs typeface="Verdana"/>
              </a:rPr>
              <a:t>RECOMENDAR	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a	la	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Administración	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Pública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correctivos </a:t>
            </a:r>
            <a:r>
              <a:rPr sz="2400" dirty="0">
                <a:solidFill>
                  <a:srgbClr val="003300"/>
                </a:solidFill>
                <a:latin typeface="Verdana"/>
                <a:cs typeface="Verdana"/>
              </a:rPr>
              <a:t>que busquen </a:t>
            </a:r>
            <a:r>
              <a:rPr sz="2400" spc="-10" dirty="0">
                <a:solidFill>
                  <a:srgbClr val="003300"/>
                </a:solidFill>
                <a:latin typeface="Verdana"/>
                <a:cs typeface="Verdana"/>
              </a:rPr>
              <a:t>mejorar 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su</a:t>
            </a:r>
            <a:r>
              <a:rPr sz="2400" spc="7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3300"/>
                </a:solidFill>
                <a:latin typeface="Verdana"/>
                <a:cs typeface="Verdana"/>
              </a:rPr>
              <a:t>gestión.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76900" y="448055"/>
            <a:ext cx="67513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846505" y="1383675"/>
            <a:ext cx="2738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FUNCIONES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27" name="Imagen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7" y="288974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403349"/>
            <a:ext cx="76111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REMITIR </a:t>
            </a:r>
            <a:r>
              <a:rPr sz="2800" spc="-5" dirty="0">
                <a:latin typeface="Verdana"/>
                <a:cs typeface="Verdana"/>
              </a:rPr>
              <a:t>a las autoridades </a:t>
            </a:r>
            <a:r>
              <a:rPr sz="2800" spc="-10" dirty="0">
                <a:latin typeface="Verdana"/>
                <a:cs typeface="Verdana"/>
              </a:rPr>
              <a:t>competentes  los </a:t>
            </a:r>
            <a:r>
              <a:rPr sz="2800" spc="-5" dirty="0">
                <a:latin typeface="Verdana"/>
                <a:cs typeface="Verdana"/>
              </a:rPr>
              <a:t>informes que se generen de la función  de control, objeto de la</a:t>
            </a:r>
            <a:r>
              <a:rPr sz="2800" spc="7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veeduría.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4093" y="2722725"/>
            <a:ext cx="3350122" cy="174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673" y="3544852"/>
            <a:ext cx="3052445" cy="799465"/>
          </a:xfrm>
          <a:custGeom>
            <a:avLst/>
            <a:gdLst/>
            <a:ahLst/>
            <a:cxnLst/>
            <a:rect l="l" t="t" r="r" b="b"/>
            <a:pathLst>
              <a:path w="3052445" h="799464">
                <a:moveTo>
                  <a:pt x="2836207" y="0"/>
                </a:moveTo>
                <a:lnTo>
                  <a:pt x="2814419" y="168658"/>
                </a:lnTo>
                <a:lnTo>
                  <a:pt x="2891403" y="514055"/>
                </a:lnTo>
                <a:lnTo>
                  <a:pt x="2954637" y="664044"/>
                </a:lnTo>
                <a:lnTo>
                  <a:pt x="2797183" y="708639"/>
                </a:lnTo>
                <a:lnTo>
                  <a:pt x="2848893" y="732964"/>
                </a:lnTo>
                <a:lnTo>
                  <a:pt x="2848893" y="771883"/>
                </a:lnTo>
                <a:lnTo>
                  <a:pt x="58633" y="771883"/>
                </a:lnTo>
                <a:lnTo>
                  <a:pt x="0" y="799448"/>
                </a:lnTo>
                <a:lnTo>
                  <a:pt x="3035107" y="799448"/>
                </a:lnTo>
                <a:lnTo>
                  <a:pt x="3052344" y="778369"/>
                </a:lnTo>
                <a:lnTo>
                  <a:pt x="2916677" y="766206"/>
                </a:lnTo>
                <a:lnTo>
                  <a:pt x="3005282" y="664044"/>
                </a:lnTo>
                <a:lnTo>
                  <a:pt x="2886852" y="360819"/>
                </a:lnTo>
                <a:lnTo>
                  <a:pt x="2836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7330" y="3599165"/>
            <a:ext cx="140335" cy="363855"/>
          </a:xfrm>
          <a:custGeom>
            <a:avLst/>
            <a:gdLst/>
            <a:ahLst/>
            <a:cxnLst/>
            <a:rect l="l" t="t" r="r" b="b"/>
            <a:pathLst>
              <a:path w="140334" h="363854">
                <a:moveTo>
                  <a:pt x="0" y="0"/>
                </a:moveTo>
                <a:lnTo>
                  <a:pt x="8037" y="75413"/>
                </a:lnTo>
                <a:lnTo>
                  <a:pt x="97706" y="234345"/>
                </a:lnTo>
                <a:lnTo>
                  <a:pt x="140217" y="363256"/>
                </a:lnTo>
                <a:lnTo>
                  <a:pt x="114943" y="213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2011" y="3133822"/>
            <a:ext cx="195580" cy="669925"/>
          </a:xfrm>
          <a:custGeom>
            <a:avLst/>
            <a:gdLst/>
            <a:ahLst/>
            <a:cxnLst/>
            <a:rect l="l" t="t" r="r" b="b"/>
            <a:pathLst>
              <a:path w="195579" h="669925">
                <a:moveTo>
                  <a:pt x="189719" y="102161"/>
                </a:moveTo>
                <a:lnTo>
                  <a:pt x="140314" y="102161"/>
                </a:lnTo>
                <a:lnTo>
                  <a:pt x="135666" y="664017"/>
                </a:lnTo>
                <a:lnTo>
                  <a:pt x="157550" y="669666"/>
                </a:lnTo>
                <a:lnTo>
                  <a:pt x="189719" y="102161"/>
                </a:lnTo>
                <a:close/>
              </a:path>
              <a:path w="195579" h="669925">
                <a:moveTo>
                  <a:pt x="195510" y="0"/>
                </a:moveTo>
                <a:lnTo>
                  <a:pt x="135666" y="81062"/>
                </a:lnTo>
                <a:lnTo>
                  <a:pt x="0" y="156475"/>
                </a:lnTo>
                <a:lnTo>
                  <a:pt x="140314" y="102161"/>
                </a:lnTo>
                <a:lnTo>
                  <a:pt x="189719" y="102161"/>
                </a:lnTo>
                <a:lnTo>
                  <a:pt x="19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1184" y="3205969"/>
            <a:ext cx="106045" cy="48260"/>
          </a:xfrm>
          <a:custGeom>
            <a:avLst/>
            <a:gdLst/>
            <a:ahLst/>
            <a:cxnLst/>
            <a:rect l="l" t="t" r="r" b="b"/>
            <a:pathLst>
              <a:path w="106045" h="48260">
                <a:moveTo>
                  <a:pt x="67784" y="0"/>
                </a:moveTo>
                <a:lnTo>
                  <a:pt x="0" y="47847"/>
                </a:lnTo>
                <a:lnTo>
                  <a:pt x="105744" y="26748"/>
                </a:lnTo>
                <a:lnTo>
                  <a:pt x="67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4583" y="3242450"/>
            <a:ext cx="76200" cy="66040"/>
          </a:xfrm>
          <a:custGeom>
            <a:avLst/>
            <a:gdLst/>
            <a:ahLst/>
            <a:cxnLst/>
            <a:rect l="l" t="t" r="r" b="b"/>
            <a:pathLst>
              <a:path w="76200" h="66039">
                <a:moveTo>
                  <a:pt x="63233" y="0"/>
                </a:moveTo>
                <a:lnTo>
                  <a:pt x="0" y="20282"/>
                </a:lnTo>
                <a:lnTo>
                  <a:pt x="75918" y="65680"/>
                </a:lnTo>
                <a:lnTo>
                  <a:pt x="55196" y="23549"/>
                </a:lnTo>
                <a:lnTo>
                  <a:pt x="63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1261" y="3311397"/>
            <a:ext cx="50800" cy="444500"/>
          </a:xfrm>
          <a:custGeom>
            <a:avLst/>
            <a:gdLst/>
            <a:ahLst/>
            <a:cxnLst/>
            <a:rect l="l" t="t" r="r" b="b"/>
            <a:pathLst>
              <a:path w="50800" h="444500">
                <a:moveTo>
                  <a:pt x="0" y="0"/>
                </a:moveTo>
                <a:lnTo>
                  <a:pt x="2324" y="332417"/>
                </a:lnTo>
                <a:lnTo>
                  <a:pt x="50548" y="444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6876" y="3427308"/>
            <a:ext cx="153035" cy="394335"/>
          </a:xfrm>
          <a:custGeom>
            <a:avLst/>
            <a:gdLst/>
            <a:ahLst/>
            <a:cxnLst/>
            <a:rect l="l" t="t" r="r" b="b"/>
            <a:pathLst>
              <a:path w="153034" h="394335">
                <a:moveTo>
                  <a:pt x="152902" y="0"/>
                </a:moveTo>
                <a:lnTo>
                  <a:pt x="0" y="360799"/>
                </a:lnTo>
                <a:lnTo>
                  <a:pt x="50644" y="394040"/>
                </a:lnTo>
                <a:lnTo>
                  <a:pt x="15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5786" y="3776741"/>
            <a:ext cx="1165225" cy="558165"/>
          </a:xfrm>
          <a:custGeom>
            <a:avLst/>
            <a:gdLst/>
            <a:ahLst/>
            <a:cxnLst/>
            <a:rect l="l" t="t" r="r" b="b"/>
            <a:pathLst>
              <a:path w="1165225" h="558164">
                <a:moveTo>
                  <a:pt x="578300" y="471074"/>
                </a:moveTo>
                <a:lnTo>
                  <a:pt x="301254" y="471074"/>
                </a:lnTo>
                <a:lnTo>
                  <a:pt x="305805" y="555396"/>
                </a:lnTo>
                <a:lnTo>
                  <a:pt x="340279" y="557826"/>
                </a:lnTo>
                <a:lnTo>
                  <a:pt x="390923" y="488913"/>
                </a:lnTo>
                <a:lnTo>
                  <a:pt x="548378" y="474320"/>
                </a:lnTo>
                <a:lnTo>
                  <a:pt x="580840" y="474320"/>
                </a:lnTo>
                <a:lnTo>
                  <a:pt x="578300" y="471074"/>
                </a:lnTo>
                <a:close/>
              </a:path>
              <a:path w="1165225" h="558164">
                <a:moveTo>
                  <a:pt x="580840" y="474320"/>
                </a:moveTo>
                <a:lnTo>
                  <a:pt x="548378" y="474320"/>
                </a:lnTo>
                <a:lnTo>
                  <a:pt x="611611" y="548910"/>
                </a:lnTo>
                <a:lnTo>
                  <a:pt x="676553" y="525394"/>
                </a:lnTo>
                <a:lnTo>
                  <a:pt x="620810" y="525394"/>
                </a:lnTo>
                <a:lnTo>
                  <a:pt x="580840" y="474320"/>
                </a:lnTo>
                <a:close/>
              </a:path>
              <a:path w="1165225" h="558164">
                <a:moveTo>
                  <a:pt x="1092204" y="359996"/>
                </a:moveTo>
                <a:lnTo>
                  <a:pt x="620810" y="525394"/>
                </a:lnTo>
                <a:lnTo>
                  <a:pt x="676553" y="525394"/>
                </a:lnTo>
                <a:lnTo>
                  <a:pt x="866869" y="456481"/>
                </a:lnTo>
                <a:lnTo>
                  <a:pt x="1057362" y="456481"/>
                </a:lnTo>
                <a:lnTo>
                  <a:pt x="951890" y="420000"/>
                </a:lnTo>
                <a:lnTo>
                  <a:pt x="1092204" y="359996"/>
                </a:lnTo>
                <a:close/>
              </a:path>
              <a:path w="1165225" h="558164">
                <a:moveTo>
                  <a:pt x="0" y="474320"/>
                </a:moveTo>
                <a:lnTo>
                  <a:pt x="72432" y="509992"/>
                </a:lnTo>
                <a:lnTo>
                  <a:pt x="182824" y="513238"/>
                </a:lnTo>
                <a:lnTo>
                  <a:pt x="232930" y="495399"/>
                </a:lnTo>
                <a:lnTo>
                  <a:pt x="93155" y="495399"/>
                </a:lnTo>
                <a:lnTo>
                  <a:pt x="0" y="474320"/>
                </a:lnTo>
                <a:close/>
              </a:path>
              <a:path w="1165225" h="558164">
                <a:moveTo>
                  <a:pt x="348316" y="432155"/>
                </a:moveTo>
                <a:lnTo>
                  <a:pt x="165588" y="495399"/>
                </a:lnTo>
                <a:lnTo>
                  <a:pt x="232930" y="495399"/>
                </a:lnTo>
                <a:lnTo>
                  <a:pt x="301254" y="471074"/>
                </a:lnTo>
                <a:lnTo>
                  <a:pt x="578300" y="471074"/>
                </a:lnTo>
                <a:lnTo>
                  <a:pt x="593956" y="456481"/>
                </a:lnTo>
                <a:lnTo>
                  <a:pt x="513904" y="456481"/>
                </a:lnTo>
                <a:lnTo>
                  <a:pt x="517422" y="453241"/>
                </a:lnTo>
                <a:lnTo>
                  <a:pt x="493181" y="453241"/>
                </a:lnTo>
                <a:lnTo>
                  <a:pt x="348316" y="432155"/>
                </a:lnTo>
                <a:close/>
              </a:path>
              <a:path w="1165225" h="558164">
                <a:moveTo>
                  <a:pt x="1057362" y="456481"/>
                </a:moveTo>
                <a:lnTo>
                  <a:pt x="866869" y="456481"/>
                </a:lnTo>
                <a:lnTo>
                  <a:pt x="964575" y="483236"/>
                </a:lnTo>
                <a:lnTo>
                  <a:pt x="1134715" y="483236"/>
                </a:lnTo>
                <a:lnTo>
                  <a:pt x="1057362" y="456481"/>
                </a:lnTo>
                <a:close/>
              </a:path>
              <a:path w="1165225" h="558164">
                <a:moveTo>
                  <a:pt x="978326" y="0"/>
                </a:moveTo>
                <a:lnTo>
                  <a:pt x="896694" y="35691"/>
                </a:lnTo>
                <a:lnTo>
                  <a:pt x="914027" y="125684"/>
                </a:lnTo>
                <a:lnTo>
                  <a:pt x="565614" y="456481"/>
                </a:lnTo>
                <a:lnTo>
                  <a:pt x="593956" y="456481"/>
                </a:lnTo>
                <a:lnTo>
                  <a:pt x="935815" y="137846"/>
                </a:lnTo>
                <a:lnTo>
                  <a:pt x="926616" y="63257"/>
                </a:lnTo>
                <a:lnTo>
                  <a:pt x="951890" y="38931"/>
                </a:lnTo>
                <a:lnTo>
                  <a:pt x="1036857" y="38931"/>
                </a:lnTo>
                <a:lnTo>
                  <a:pt x="978326" y="0"/>
                </a:lnTo>
                <a:close/>
              </a:path>
              <a:path w="1165225" h="558164">
                <a:moveTo>
                  <a:pt x="863383" y="134600"/>
                </a:moveTo>
                <a:lnTo>
                  <a:pt x="493181" y="453241"/>
                </a:lnTo>
                <a:lnTo>
                  <a:pt x="517422" y="453241"/>
                </a:lnTo>
                <a:lnTo>
                  <a:pt x="863383" y="134600"/>
                </a:lnTo>
                <a:close/>
              </a:path>
              <a:path w="1165225" h="558164">
                <a:moveTo>
                  <a:pt x="1036857" y="38931"/>
                </a:moveTo>
                <a:lnTo>
                  <a:pt x="951890" y="38931"/>
                </a:lnTo>
                <a:lnTo>
                  <a:pt x="1046208" y="74603"/>
                </a:lnTo>
                <a:lnTo>
                  <a:pt x="1071482" y="180004"/>
                </a:lnTo>
                <a:lnTo>
                  <a:pt x="1164637" y="303245"/>
                </a:lnTo>
                <a:lnTo>
                  <a:pt x="1101404" y="185681"/>
                </a:lnTo>
                <a:lnTo>
                  <a:pt x="1058796" y="53524"/>
                </a:lnTo>
                <a:lnTo>
                  <a:pt x="1036857" y="3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3477" y="3845674"/>
            <a:ext cx="551815" cy="69215"/>
          </a:xfrm>
          <a:custGeom>
            <a:avLst/>
            <a:gdLst/>
            <a:ahLst/>
            <a:cxnLst/>
            <a:rect l="l" t="t" r="r" b="b"/>
            <a:pathLst>
              <a:path w="551814" h="69214">
                <a:moveTo>
                  <a:pt x="411549" y="0"/>
                </a:moveTo>
                <a:lnTo>
                  <a:pt x="173528" y="44587"/>
                </a:lnTo>
                <a:lnTo>
                  <a:pt x="0" y="53510"/>
                </a:lnTo>
                <a:lnTo>
                  <a:pt x="110295" y="68913"/>
                </a:lnTo>
                <a:lnTo>
                  <a:pt x="237924" y="51074"/>
                </a:lnTo>
                <a:lnTo>
                  <a:pt x="428786" y="21078"/>
                </a:lnTo>
                <a:lnTo>
                  <a:pt x="533018" y="21078"/>
                </a:lnTo>
                <a:lnTo>
                  <a:pt x="531141" y="17832"/>
                </a:lnTo>
                <a:lnTo>
                  <a:pt x="411549" y="0"/>
                </a:lnTo>
                <a:close/>
              </a:path>
              <a:path w="551814" h="69214">
                <a:moveTo>
                  <a:pt x="533018" y="21078"/>
                </a:moveTo>
                <a:lnTo>
                  <a:pt x="428786" y="21078"/>
                </a:lnTo>
                <a:lnTo>
                  <a:pt x="551767" y="53510"/>
                </a:lnTo>
                <a:lnTo>
                  <a:pt x="533018" y="21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6080" y="2766557"/>
            <a:ext cx="303530" cy="280670"/>
          </a:xfrm>
          <a:custGeom>
            <a:avLst/>
            <a:gdLst/>
            <a:ahLst/>
            <a:cxnLst/>
            <a:rect l="l" t="t" r="r" b="b"/>
            <a:pathLst>
              <a:path w="303529" h="280669">
                <a:moveTo>
                  <a:pt x="277045" y="0"/>
                </a:moveTo>
                <a:lnTo>
                  <a:pt x="190765" y="0"/>
                </a:lnTo>
                <a:lnTo>
                  <a:pt x="43672" y="69695"/>
                </a:lnTo>
                <a:lnTo>
                  <a:pt x="0" y="155658"/>
                </a:lnTo>
                <a:lnTo>
                  <a:pt x="14912" y="210789"/>
                </a:lnTo>
                <a:lnTo>
                  <a:pt x="6875" y="250469"/>
                </a:lnTo>
                <a:lnTo>
                  <a:pt x="18398" y="280485"/>
                </a:lnTo>
                <a:lnTo>
                  <a:pt x="58585" y="227805"/>
                </a:lnTo>
                <a:lnTo>
                  <a:pt x="161926" y="227805"/>
                </a:lnTo>
                <a:lnTo>
                  <a:pt x="160940" y="225354"/>
                </a:lnTo>
                <a:lnTo>
                  <a:pt x="219525" y="225354"/>
                </a:lnTo>
                <a:lnTo>
                  <a:pt x="219525" y="202690"/>
                </a:lnTo>
                <a:lnTo>
                  <a:pt x="237374" y="192140"/>
                </a:lnTo>
                <a:lnTo>
                  <a:pt x="157454" y="192140"/>
                </a:lnTo>
                <a:lnTo>
                  <a:pt x="204612" y="154025"/>
                </a:lnTo>
                <a:lnTo>
                  <a:pt x="168977" y="130475"/>
                </a:lnTo>
                <a:lnTo>
                  <a:pt x="264168" y="130475"/>
                </a:lnTo>
                <a:lnTo>
                  <a:pt x="201126" y="92428"/>
                </a:lnTo>
                <a:lnTo>
                  <a:pt x="201126" y="44580"/>
                </a:lnTo>
                <a:lnTo>
                  <a:pt x="279369" y="14565"/>
                </a:lnTo>
                <a:lnTo>
                  <a:pt x="297692" y="14565"/>
                </a:lnTo>
                <a:lnTo>
                  <a:pt x="277045" y="0"/>
                </a:lnTo>
                <a:close/>
              </a:path>
              <a:path w="303529" h="280669">
                <a:moveTo>
                  <a:pt x="161926" y="227805"/>
                </a:moveTo>
                <a:lnTo>
                  <a:pt x="58585" y="227805"/>
                </a:lnTo>
                <a:lnTo>
                  <a:pt x="93058" y="257820"/>
                </a:lnTo>
                <a:lnTo>
                  <a:pt x="122980" y="262653"/>
                </a:lnTo>
                <a:lnTo>
                  <a:pt x="122980" y="235904"/>
                </a:lnTo>
                <a:lnTo>
                  <a:pt x="165187" y="235904"/>
                </a:lnTo>
                <a:lnTo>
                  <a:pt x="161926" y="227805"/>
                </a:lnTo>
                <a:close/>
              </a:path>
              <a:path w="303529" h="280669">
                <a:moveTo>
                  <a:pt x="165187" y="235904"/>
                </a:moveTo>
                <a:lnTo>
                  <a:pt x="122980" y="235904"/>
                </a:lnTo>
                <a:lnTo>
                  <a:pt x="172366" y="253736"/>
                </a:lnTo>
                <a:lnTo>
                  <a:pt x="165187" y="235904"/>
                </a:lnTo>
                <a:close/>
              </a:path>
              <a:path w="303529" h="280669">
                <a:moveTo>
                  <a:pt x="219525" y="225354"/>
                </a:moveTo>
                <a:lnTo>
                  <a:pt x="160940" y="225354"/>
                </a:lnTo>
                <a:lnTo>
                  <a:pt x="219525" y="233454"/>
                </a:lnTo>
                <a:lnTo>
                  <a:pt x="219525" y="225354"/>
                </a:lnTo>
                <a:close/>
              </a:path>
              <a:path w="303529" h="280669">
                <a:moveTo>
                  <a:pt x="262133" y="177506"/>
                </a:moveTo>
                <a:lnTo>
                  <a:pt x="157454" y="192140"/>
                </a:lnTo>
                <a:lnTo>
                  <a:pt x="237374" y="192140"/>
                </a:lnTo>
                <a:lnTo>
                  <a:pt x="262133" y="177506"/>
                </a:lnTo>
                <a:close/>
              </a:path>
              <a:path w="303529" h="280669">
                <a:moveTo>
                  <a:pt x="264168" y="130475"/>
                </a:moveTo>
                <a:lnTo>
                  <a:pt x="168977" y="130475"/>
                </a:lnTo>
                <a:lnTo>
                  <a:pt x="265522" y="131292"/>
                </a:lnTo>
                <a:lnTo>
                  <a:pt x="264168" y="130475"/>
                </a:lnTo>
                <a:close/>
              </a:path>
              <a:path w="303529" h="280669">
                <a:moveTo>
                  <a:pt x="297692" y="14565"/>
                </a:moveTo>
                <a:lnTo>
                  <a:pt x="279369" y="14565"/>
                </a:lnTo>
                <a:lnTo>
                  <a:pt x="303481" y="18649"/>
                </a:lnTo>
                <a:lnTo>
                  <a:pt x="297692" y="14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4366" y="2797321"/>
            <a:ext cx="189700" cy="22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2247" y="2831421"/>
            <a:ext cx="215265" cy="339725"/>
          </a:xfrm>
          <a:custGeom>
            <a:avLst/>
            <a:gdLst/>
            <a:ahLst/>
            <a:cxnLst/>
            <a:rect l="l" t="t" r="r" b="b"/>
            <a:pathLst>
              <a:path w="215265" h="339725">
                <a:moveTo>
                  <a:pt x="40186" y="162941"/>
                </a:moveTo>
                <a:lnTo>
                  <a:pt x="57423" y="180773"/>
                </a:lnTo>
                <a:lnTo>
                  <a:pt x="30987" y="246454"/>
                </a:lnTo>
                <a:lnTo>
                  <a:pt x="37862" y="277286"/>
                </a:lnTo>
                <a:lnTo>
                  <a:pt x="0" y="339699"/>
                </a:lnTo>
                <a:lnTo>
                  <a:pt x="91896" y="269119"/>
                </a:lnTo>
                <a:lnTo>
                  <a:pt x="103420" y="238354"/>
                </a:lnTo>
                <a:lnTo>
                  <a:pt x="180404" y="220522"/>
                </a:lnTo>
                <a:lnTo>
                  <a:pt x="180633" y="219705"/>
                </a:lnTo>
                <a:lnTo>
                  <a:pt x="74659" y="219705"/>
                </a:lnTo>
                <a:lnTo>
                  <a:pt x="81535" y="172674"/>
                </a:lnTo>
                <a:lnTo>
                  <a:pt x="40186" y="162941"/>
                </a:lnTo>
                <a:close/>
              </a:path>
              <a:path w="215265" h="339725">
                <a:moveTo>
                  <a:pt x="106906" y="123193"/>
                </a:moveTo>
                <a:lnTo>
                  <a:pt x="93058" y="152391"/>
                </a:lnTo>
                <a:lnTo>
                  <a:pt x="119494" y="188873"/>
                </a:lnTo>
                <a:lnTo>
                  <a:pt x="74659" y="219705"/>
                </a:lnTo>
                <a:lnTo>
                  <a:pt x="180633" y="219705"/>
                </a:lnTo>
                <a:lnTo>
                  <a:pt x="198366" y="156475"/>
                </a:lnTo>
                <a:lnTo>
                  <a:pt x="148254" y="156475"/>
                </a:lnTo>
                <a:lnTo>
                  <a:pt x="106906" y="123193"/>
                </a:lnTo>
                <a:close/>
              </a:path>
              <a:path w="215265" h="339725">
                <a:moveTo>
                  <a:pt x="93058" y="0"/>
                </a:moveTo>
                <a:lnTo>
                  <a:pt x="148254" y="29130"/>
                </a:lnTo>
                <a:lnTo>
                  <a:pt x="148254" y="42947"/>
                </a:lnTo>
                <a:lnTo>
                  <a:pt x="177014" y="80245"/>
                </a:lnTo>
                <a:lnTo>
                  <a:pt x="152902" y="82695"/>
                </a:lnTo>
                <a:lnTo>
                  <a:pt x="168977" y="143475"/>
                </a:lnTo>
                <a:lnTo>
                  <a:pt x="148254" y="156475"/>
                </a:lnTo>
                <a:lnTo>
                  <a:pt x="198366" y="156475"/>
                </a:lnTo>
                <a:lnTo>
                  <a:pt x="214974" y="97261"/>
                </a:lnTo>
                <a:lnTo>
                  <a:pt x="162102" y="16198"/>
                </a:lnTo>
                <a:lnTo>
                  <a:pt x="93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99644" y="3051126"/>
            <a:ext cx="157480" cy="283845"/>
          </a:xfrm>
          <a:custGeom>
            <a:avLst/>
            <a:gdLst/>
            <a:ahLst/>
            <a:cxnLst/>
            <a:rect l="l" t="t" r="r" b="b"/>
            <a:pathLst>
              <a:path w="157479" h="283845">
                <a:moveTo>
                  <a:pt x="43672" y="0"/>
                </a:moveTo>
                <a:lnTo>
                  <a:pt x="0" y="85894"/>
                </a:lnTo>
                <a:lnTo>
                  <a:pt x="49385" y="214056"/>
                </a:lnTo>
                <a:lnTo>
                  <a:pt x="104582" y="240805"/>
                </a:lnTo>
                <a:lnTo>
                  <a:pt x="128694" y="283752"/>
                </a:lnTo>
                <a:lnTo>
                  <a:pt x="140217" y="273202"/>
                </a:lnTo>
                <a:lnTo>
                  <a:pt x="122980" y="244820"/>
                </a:lnTo>
                <a:lnTo>
                  <a:pt x="157454" y="239171"/>
                </a:lnTo>
                <a:lnTo>
                  <a:pt x="58585" y="209972"/>
                </a:lnTo>
                <a:lnTo>
                  <a:pt x="18301" y="84329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3942" y="3163838"/>
            <a:ext cx="175260" cy="61594"/>
          </a:xfrm>
          <a:custGeom>
            <a:avLst/>
            <a:gdLst/>
            <a:ahLst/>
            <a:cxnLst/>
            <a:rect l="l" t="t" r="r" b="b"/>
            <a:pathLst>
              <a:path w="175260" h="61594">
                <a:moveTo>
                  <a:pt x="174787" y="45397"/>
                </a:moveTo>
                <a:lnTo>
                  <a:pt x="139152" y="45397"/>
                </a:lnTo>
                <a:lnTo>
                  <a:pt x="169074" y="61596"/>
                </a:lnTo>
                <a:lnTo>
                  <a:pt x="174787" y="45397"/>
                </a:lnTo>
                <a:close/>
              </a:path>
              <a:path w="175260" h="61594">
                <a:moveTo>
                  <a:pt x="57520" y="0"/>
                </a:moveTo>
                <a:lnTo>
                  <a:pt x="45996" y="5649"/>
                </a:lnTo>
                <a:lnTo>
                  <a:pt x="5810" y="11298"/>
                </a:lnTo>
                <a:lnTo>
                  <a:pt x="0" y="21848"/>
                </a:lnTo>
                <a:lnTo>
                  <a:pt x="29922" y="23481"/>
                </a:lnTo>
                <a:lnTo>
                  <a:pt x="128790" y="49413"/>
                </a:lnTo>
                <a:lnTo>
                  <a:pt x="139152" y="45397"/>
                </a:lnTo>
                <a:lnTo>
                  <a:pt x="174787" y="45397"/>
                </a:lnTo>
                <a:lnTo>
                  <a:pt x="150856" y="31580"/>
                </a:lnTo>
                <a:lnTo>
                  <a:pt x="98868" y="31580"/>
                </a:lnTo>
                <a:lnTo>
                  <a:pt x="72432" y="22664"/>
                </a:lnTo>
                <a:lnTo>
                  <a:pt x="57520" y="0"/>
                </a:lnTo>
                <a:close/>
              </a:path>
              <a:path w="175260" h="61594">
                <a:moveTo>
                  <a:pt x="141476" y="15382"/>
                </a:moveTo>
                <a:lnTo>
                  <a:pt x="98868" y="31580"/>
                </a:lnTo>
                <a:lnTo>
                  <a:pt x="150856" y="31580"/>
                </a:lnTo>
                <a:lnTo>
                  <a:pt x="136828" y="23481"/>
                </a:lnTo>
                <a:lnTo>
                  <a:pt x="152902" y="17832"/>
                </a:lnTo>
                <a:lnTo>
                  <a:pt x="141476" y="15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19108" y="3341345"/>
            <a:ext cx="104139" cy="480059"/>
          </a:xfrm>
          <a:custGeom>
            <a:avLst/>
            <a:gdLst/>
            <a:ahLst/>
            <a:cxnLst/>
            <a:rect l="l" t="t" r="r" b="b"/>
            <a:pathLst>
              <a:path w="104139" h="480060">
                <a:moveTo>
                  <a:pt x="103516" y="0"/>
                </a:moveTo>
                <a:lnTo>
                  <a:pt x="44834" y="64863"/>
                </a:lnTo>
                <a:lnTo>
                  <a:pt x="0" y="480003"/>
                </a:lnTo>
                <a:lnTo>
                  <a:pt x="34570" y="470270"/>
                </a:lnTo>
                <a:lnTo>
                  <a:pt x="63233" y="76229"/>
                </a:lnTo>
                <a:lnTo>
                  <a:pt x="103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9061" y="3347062"/>
            <a:ext cx="103505" cy="511809"/>
          </a:xfrm>
          <a:custGeom>
            <a:avLst/>
            <a:gdLst/>
            <a:ahLst/>
            <a:cxnLst/>
            <a:rect l="l" t="t" r="r" b="b"/>
            <a:pathLst>
              <a:path w="103504" h="511810">
                <a:moveTo>
                  <a:pt x="0" y="0"/>
                </a:moveTo>
                <a:lnTo>
                  <a:pt x="12685" y="97261"/>
                </a:lnTo>
                <a:lnTo>
                  <a:pt x="36797" y="474286"/>
                </a:lnTo>
                <a:lnTo>
                  <a:pt x="103420" y="511578"/>
                </a:lnTo>
                <a:lnTo>
                  <a:pt x="58585" y="457243"/>
                </a:lnTo>
                <a:lnTo>
                  <a:pt x="36797" y="851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0120" y="4143223"/>
            <a:ext cx="223520" cy="289560"/>
          </a:xfrm>
          <a:custGeom>
            <a:avLst/>
            <a:gdLst/>
            <a:ahLst/>
            <a:cxnLst/>
            <a:rect l="l" t="t" r="r" b="b"/>
            <a:pathLst>
              <a:path w="223520" h="289560">
                <a:moveTo>
                  <a:pt x="50644" y="215669"/>
                </a:moveTo>
                <a:lnTo>
                  <a:pt x="108068" y="251341"/>
                </a:lnTo>
                <a:lnTo>
                  <a:pt x="223108" y="289450"/>
                </a:lnTo>
                <a:lnTo>
                  <a:pt x="150675" y="250531"/>
                </a:lnTo>
                <a:lnTo>
                  <a:pt x="141625" y="235938"/>
                </a:lnTo>
                <a:lnTo>
                  <a:pt x="116202" y="235938"/>
                </a:lnTo>
                <a:lnTo>
                  <a:pt x="50644" y="215669"/>
                </a:lnTo>
                <a:close/>
              </a:path>
              <a:path w="223520" h="289560">
                <a:moveTo>
                  <a:pt x="26436" y="0"/>
                </a:moveTo>
                <a:lnTo>
                  <a:pt x="0" y="7303"/>
                </a:lnTo>
                <a:lnTo>
                  <a:pt x="12685" y="72159"/>
                </a:lnTo>
                <a:lnTo>
                  <a:pt x="116202" y="235938"/>
                </a:lnTo>
                <a:lnTo>
                  <a:pt x="141625" y="235938"/>
                </a:lnTo>
                <a:lnTo>
                  <a:pt x="82794" y="141079"/>
                </a:lnTo>
                <a:lnTo>
                  <a:pt x="45996" y="73786"/>
                </a:lnTo>
                <a:lnTo>
                  <a:pt x="2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7156" y="3794573"/>
            <a:ext cx="394335" cy="371475"/>
          </a:xfrm>
          <a:custGeom>
            <a:avLst/>
            <a:gdLst/>
            <a:ahLst/>
            <a:cxnLst/>
            <a:rect l="l" t="t" r="r" b="b"/>
            <a:pathLst>
              <a:path w="394335" h="371475">
                <a:moveTo>
                  <a:pt x="0" y="0"/>
                </a:moveTo>
                <a:lnTo>
                  <a:pt x="113878" y="118394"/>
                </a:lnTo>
                <a:lnTo>
                  <a:pt x="186214" y="371355"/>
                </a:lnTo>
                <a:lnTo>
                  <a:pt x="394313" y="252981"/>
                </a:lnTo>
                <a:lnTo>
                  <a:pt x="325423" y="112718"/>
                </a:lnTo>
                <a:lnTo>
                  <a:pt x="177111" y="112718"/>
                </a:lnTo>
                <a:lnTo>
                  <a:pt x="0" y="0"/>
                </a:lnTo>
                <a:close/>
              </a:path>
              <a:path w="394335" h="371475">
                <a:moveTo>
                  <a:pt x="177111" y="67313"/>
                </a:moveTo>
                <a:lnTo>
                  <a:pt x="177111" y="112718"/>
                </a:lnTo>
                <a:lnTo>
                  <a:pt x="325423" y="112718"/>
                </a:lnTo>
                <a:lnTo>
                  <a:pt x="312681" y="86772"/>
                </a:lnTo>
                <a:lnTo>
                  <a:pt x="177111" y="67313"/>
                </a:lnTo>
                <a:close/>
              </a:path>
            </a:pathLst>
          </a:custGeom>
          <a:solidFill>
            <a:srgbClr val="E4B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5833" y="4265654"/>
            <a:ext cx="163830" cy="57785"/>
          </a:xfrm>
          <a:custGeom>
            <a:avLst/>
            <a:gdLst/>
            <a:ahLst/>
            <a:cxnLst/>
            <a:rect l="l" t="t" r="r" b="b"/>
            <a:pathLst>
              <a:path w="163829" h="57785">
                <a:moveTo>
                  <a:pt x="121915" y="0"/>
                </a:moveTo>
                <a:lnTo>
                  <a:pt x="0" y="57567"/>
                </a:lnTo>
                <a:lnTo>
                  <a:pt x="163264" y="57567"/>
                </a:lnTo>
                <a:lnTo>
                  <a:pt x="121915" y="0"/>
                </a:lnTo>
                <a:close/>
              </a:path>
            </a:pathLst>
          </a:custGeom>
          <a:solidFill>
            <a:srgbClr val="E4B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8829" y="4255921"/>
            <a:ext cx="294640" cy="71120"/>
          </a:xfrm>
          <a:custGeom>
            <a:avLst/>
            <a:gdLst/>
            <a:ahLst/>
            <a:cxnLst/>
            <a:rect l="l" t="t" r="r" b="b"/>
            <a:pathLst>
              <a:path w="294639" h="71120">
                <a:moveTo>
                  <a:pt x="221849" y="0"/>
                </a:moveTo>
                <a:lnTo>
                  <a:pt x="58682" y="3246"/>
                </a:lnTo>
                <a:lnTo>
                  <a:pt x="0" y="57567"/>
                </a:lnTo>
                <a:lnTo>
                  <a:pt x="294282" y="70539"/>
                </a:lnTo>
                <a:lnTo>
                  <a:pt x="221849" y="0"/>
                </a:lnTo>
                <a:close/>
              </a:path>
            </a:pathLst>
          </a:custGeom>
          <a:solidFill>
            <a:srgbClr val="ACB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0168" y="4398009"/>
            <a:ext cx="2460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DENUNCIAR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168" y="4824729"/>
            <a:ext cx="231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/>
                <a:cs typeface="Verdana"/>
              </a:rPr>
              <a:t>competentes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0442" y="4398009"/>
            <a:ext cx="5013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95"/>
              </a:spcBef>
              <a:tabLst>
                <a:tab pos="818515" algn="l"/>
                <a:tab pos="1815464" algn="l"/>
                <a:tab pos="2374900" algn="l"/>
                <a:tab pos="2898140" algn="l"/>
              </a:tabLst>
            </a:pPr>
            <a:r>
              <a:rPr sz="2800" spc="-5" dirty="0">
                <a:latin typeface="Verdana"/>
                <a:cs typeface="Verdana"/>
              </a:rPr>
              <a:t>ante	</a:t>
            </a:r>
            <a:r>
              <a:rPr sz="2800" spc="-10" dirty="0">
                <a:latin typeface="Verdana"/>
                <a:cs typeface="Verdana"/>
              </a:rPr>
              <a:t>la</a:t>
            </a:r>
            <a:r>
              <a:rPr sz="2800" spc="-5" dirty="0">
                <a:latin typeface="Verdana"/>
                <a:cs typeface="Verdana"/>
              </a:rPr>
              <a:t>s</a:t>
            </a:r>
            <a:r>
              <a:rPr sz="2800" dirty="0">
                <a:latin typeface="Verdana"/>
                <a:cs typeface="Verdana"/>
              </a:rPr>
              <a:t>		</a:t>
            </a:r>
            <a:r>
              <a:rPr sz="2800" spc="-96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aut</a:t>
            </a:r>
            <a:r>
              <a:rPr sz="2800" spc="5" dirty="0">
                <a:latin typeface="Verdana"/>
                <a:cs typeface="Verdana"/>
              </a:rPr>
              <a:t>o</a:t>
            </a:r>
            <a:r>
              <a:rPr sz="2800" spc="-5" dirty="0">
                <a:latin typeface="Verdana"/>
                <a:cs typeface="Verdana"/>
              </a:rPr>
              <a:t>rid</a:t>
            </a:r>
            <a:r>
              <a:rPr sz="2800" spc="5" dirty="0">
                <a:latin typeface="Verdana"/>
                <a:cs typeface="Verdana"/>
              </a:rPr>
              <a:t>a</a:t>
            </a:r>
            <a:r>
              <a:rPr sz="2800" spc="-10" dirty="0">
                <a:latin typeface="Verdana"/>
                <a:cs typeface="Verdana"/>
              </a:rPr>
              <a:t>des  l</a:t>
            </a:r>
            <a:r>
              <a:rPr sz="2800" spc="-5" dirty="0">
                <a:latin typeface="Verdana"/>
                <a:cs typeface="Verdana"/>
              </a:rPr>
              <a:t>os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he</a:t>
            </a:r>
            <a:r>
              <a:rPr sz="2800" spc="5" dirty="0">
                <a:latin typeface="Verdana"/>
                <a:cs typeface="Verdana"/>
              </a:rPr>
              <a:t>c</a:t>
            </a:r>
            <a:r>
              <a:rPr sz="2800" spc="-5" dirty="0">
                <a:latin typeface="Verdana"/>
                <a:cs typeface="Verdana"/>
              </a:rPr>
              <a:t>hos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" dirty="0">
                <a:latin typeface="Verdana"/>
                <a:cs typeface="Verdana"/>
              </a:rPr>
              <a:t>o</a:t>
            </a:r>
            <a:r>
              <a:rPr sz="2800" dirty="0">
                <a:latin typeface="Verdana"/>
                <a:cs typeface="Verdana"/>
              </a:rPr>
              <a:t>	a</a:t>
            </a:r>
            <a:r>
              <a:rPr sz="2800" spc="-5" dirty="0">
                <a:latin typeface="Verdana"/>
                <a:cs typeface="Verdana"/>
              </a:rPr>
              <a:t>c</a:t>
            </a:r>
            <a:r>
              <a:rPr sz="2800" dirty="0">
                <a:latin typeface="Verdana"/>
                <a:cs typeface="Verdana"/>
              </a:rPr>
              <a:t>t</a:t>
            </a:r>
            <a:r>
              <a:rPr sz="2800" spc="-5" dirty="0">
                <a:latin typeface="Verdana"/>
                <a:cs typeface="Verdana"/>
              </a:rPr>
              <a:t>uac</a:t>
            </a:r>
            <a:r>
              <a:rPr sz="2800" spc="5" dirty="0">
                <a:latin typeface="Verdana"/>
                <a:cs typeface="Verdana"/>
              </a:rPr>
              <a:t>i</a:t>
            </a:r>
            <a:r>
              <a:rPr sz="2800" spc="-5" dirty="0">
                <a:latin typeface="Verdana"/>
                <a:cs typeface="Verdana"/>
              </a:rPr>
              <a:t>ones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0168" y="5251500"/>
            <a:ext cx="7120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Verdana"/>
                <a:cs typeface="Verdana"/>
              </a:rPr>
              <a:t>irregulares </a:t>
            </a:r>
            <a:r>
              <a:rPr sz="2800" spc="-5" dirty="0">
                <a:latin typeface="Verdana"/>
                <a:cs typeface="Verdana"/>
              </a:rPr>
              <a:t>de los funcionarios</a:t>
            </a:r>
            <a:r>
              <a:rPr sz="2800" spc="10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públicos.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76900" y="448055"/>
            <a:ext cx="67513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107496" y="5990375"/>
            <a:ext cx="27381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FUNCIONES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31" name="Imagen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192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209800"/>
            <a:ext cx="8021320" cy="40805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8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Verdana"/>
                <a:cs typeface="Verdana"/>
              </a:rPr>
              <a:t>Denuncia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Ciudadana</a:t>
            </a:r>
            <a:endParaRPr sz="28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68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Verdana"/>
                <a:cs typeface="Verdana"/>
              </a:rPr>
              <a:t>Derecho de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Petición</a:t>
            </a:r>
            <a:endParaRPr sz="28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Verdana"/>
                <a:cs typeface="Verdana"/>
              </a:rPr>
              <a:t>Acciones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0" dirty="0">
                <a:latin typeface="Verdana"/>
                <a:cs typeface="Verdana"/>
              </a:rPr>
              <a:t>Protección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1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Derechos:</a:t>
            </a:r>
            <a:endParaRPr sz="2800" dirty="0">
              <a:latin typeface="Verdana"/>
              <a:cs typeface="Verdana"/>
            </a:endParaRPr>
          </a:p>
          <a:p>
            <a:pPr marL="927100" lvl="1" indent="-457200">
              <a:lnSpc>
                <a:spcPct val="100000"/>
              </a:lnSpc>
              <a:buClr>
                <a:srgbClr val="218049"/>
              </a:buClr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800" spc="-50" dirty="0">
                <a:latin typeface="Verdana"/>
                <a:cs typeface="Verdana"/>
              </a:rPr>
              <a:t>Tutela</a:t>
            </a:r>
            <a:endParaRPr sz="2800" dirty="0">
              <a:latin typeface="Verdana"/>
              <a:cs typeface="Verdana"/>
            </a:endParaRPr>
          </a:p>
          <a:p>
            <a:pPr marL="927100" marR="5080" lvl="1" indent="-457200">
              <a:lnSpc>
                <a:spcPct val="100000"/>
              </a:lnSpc>
              <a:buClr>
                <a:srgbClr val="218049"/>
              </a:buClr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800" spc="-10" dirty="0">
                <a:latin typeface="Verdana"/>
                <a:cs typeface="Verdana"/>
              </a:rPr>
              <a:t>Acción </a:t>
            </a:r>
            <a:r>
              <a:rPr sz="2800" spc="-65" dirty="0">
                <a:latin typeface="Verdana"/>
                <a:cs typeface="Verdana"/>
              </a:rPr>
              <a:t>Popular,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5" dirty="0">
                <a:latin typeface="Verdana"/>
                <a:cs typeface="Verdana"/>
              </a:rPr>
              <a:t>Grupo,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0" dirty="0">
                <a:latin typeface="Verdana"/>
                <a:cs typeface="Verdana"/>
              </a:rPr>
              <a:t>Nulidad, </a:t>
            </a:r>
            <a:r>
              <a:rPr sz="2800" spc="-5" dirty="0">
                <a:latin typeface="Verdana"/>
                <a:cs typeface="Verdana"/>
              </a:rPr>
              <a:t>y  </a:t>
            </a:r>
            <a:r>
              <a:rPr sz="2800" spc="-10" dirty="0">
                <a:latin typeface="Verdana"/>
                <a:cs typeface="Verdana"/>
              </a:rPr>
              <a:t>Cumplimiento</a:t>
            </a:r>
            <a:endParaRPr sz="28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Verdana"/>
                <a:cs typeface="Verdana"/>
              </a:rPr>
              <a:t>Audiencias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Públicas</a:t>
            </a:r>
            <a:endParaRPr sz="28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Verdana"/>
                <a:cs typeface="Verdana"/>
              </a:rPr>
              <a:t>Solicitud </a:t>
            </a:r>
            <a:r>
              <a:rPr sz="2800" spc="-5" dirty="0">
                <a:latin typeface="Verdana"/>
                <a:cs typeface="Verdana"/>
              </a:rPr>
              <a:t>de </a:t>
            </a:r>
            <a:r>
              <a:rPr sz="2800" spc="-10" dirty="0">
                <a:latin typeface="Verdana"/>
                <a:cs typeface="Verdana"/>
              </a:rPr>
              <a:t>control</a:t>
            </a:r>
            <a:r>
              <a:rPr sz="2800" spc="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excepcional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839" y="1600200"/>
            <a:ext cx="79237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985" marR="5080" indent="-13919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18049"/>
                </a:solidFill>
                <a:latin typeface="Verdana"/>
                <a:cs typeface="Verdana"/>
              </a:rPr>
              <a:t>INSTRUMENTOS DE</a:t>
            </a:r>
            <a:r>
              <a:rPr sz="3200" spc="-5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218049"/>
                </a:solidFill>
                <a:latin typeface="Verdana"/>
                <a:cs typeface="Verdana"/>
              </a:rPr>
              <a:t>LAS  </a:t>
            </a:r>
            <a:r>
              <a:rPr sz="3200" dirty="0">
                <a:solidFill>
                  <a:srgbClr val="218049"/>
                </a:solidFill>
                <a:latin typeface="Verdana"/>
                <a:cs typeface="Verdana"/>
              </a:rPr>
              <a:t>VEEDURÌAS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509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7800"/>
            <a:ext cx="8229600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solidFill>
                  <a:srgbClr val="006600"/>
                </a:solidFill>
                <a:latin typeface="Verdana"/>
                <a:cs typeface="Verdana"/>
              </a:rPr>
              <a:t>Control </a:t>
            </a:r>
            <a:r>
              <a:rPr sz="2400" b="1" spc="-5" dirty="0">
                <a:solidFill>
                  <a:srgbClr val="006600"/>
                </a:solidFill>
                <a:latin typeface="Verdana"/>
                <a:cs typeface="Verdana"/>
              </a:rPr>
              <a:t>comunitario </a:t>
            </a:r>
            <a:r>
              <a:rPr sz="2400" b="1" dirty="0">
                <a:solidFill>
                  <a:srgbClr val="006600"/>
                </a:solidFill>
                <a:latin typeface="Verdana"/>
                <a:cs typeface="Verdana"/>
              </a:rPr>
              <a:t>- </a:t>
            </a:r>
            <a:r>
              <a:rPr sz="2400" b="1" spc="-5" dirty="0">
                <a:solidFill>
                  <a:srgbClr val="006600"/>
                </a:solidFill>
                <a:latin typeface="Verdana"/>
                <a:cs typeface="Verdana"/>
              </a:rPr>
              <a:t>ciudadano: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 err="1" smtClean="0">
                <a:latin typeface="Verdana"/>
                <a:cs typeface="Verdana"/>
              </a:rPr>
              <a:t>Es</a:t>
            </a:r>
            <a:r>
              <a:rPr sz="2400" spc="-5" dirty="0" smtClean="0">
                <a:latin typeface="Verdana"/>
                <a:cs typeface="Verdana"/>
              </a:rPr>
              <a:t> la </a:t>
            </a:r>
            <a:r>
              <a:rPr sz="2400" dirty="0" err="1" smtClean="0">
                <a:latin typeface="Verdana"/>
                <a:cs typeface="Verdana"/>
              </a:rPr>
              <a:t>vigilancia</a:t>
            </a:r>
            <a:r>
              <a:rPr sz="2400" dirty="0" smtClean="0">
                <a:latin typeface="Verdana"/>
                <a:cs typeface="Verdana"/>
              </a:rPr>
              <a:t> que </a:t>
            </a:r>
            <a:r>
              <a:rPr sz="2400" dirty="0" err="1" smtClean="0">
                <a:latin typeface="Verdana"/>
                <a:cs typeface="Verdana"/>
              </a:rPr>
              <a:t>pueden</a:t>
            </a:r>
            <a:r>
              <a:rPr sz="2400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ejercer</a:t>
            </a:r>
            <a:r>
              <a:rPr sz="2400" spc="-60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los</a:t>
            </a:r>
            <a:r>
              <a:rPr sz="2400" spc="-5" dirty="0" smtClean="0">
                <a:latin typeface="Verdana"/>
                <a:cs typeface="Verdana"/>
              </a:rPr>
              <a:t>  </a:t>
            </a:r>
            <a:r>
              <a:rPr sz="2400" dirty="0" err="1" smtClean="0">
                <a:latin typeface="Verdana"/>
                <a:cs typeface="Verdana"/>
              </a:rPr>
              <a:t>ciudadanos</a:t>
            </a:r>
            <a:r>
              <a:rPr sz="2400" dirty="0" smtClean="0">
                <a:latin typeface="Verdana"/>
                <a:cs typeface="Verdana"/>
              </a:rPr>
              <a:t> </a:t>
            </a:r>
            <a:r>
              <a:rPr sz="2400" spc="-5" dirty="0" smtClean="0">
                <a:latin typeface="Verdana"/>
                <a:cs typeface="Verdana"/>
              </a:rPr>
              <a:t>individual </a:t>
            </a:r>
            <a:r>
              <a:rPr sz="2400" dirty="0" smtClean="0">
                <a:latin typeface="Verdana"/>
                <a:cs typeface="Verdana"/>
              </a:rPr>
              <a:t>o </a:t>
            </a:r>
            <a:r>
              <a:rPr sz="2400" spc="-10" dirty="0" err="1" smtClean="0">
                <a:latin typeface="Verdana"/>
                <a:cs typeface="Verdana"/>
              </a:rPr>
              <a:t>colectivamente</a:t>
            </a:r>
            <a:r>
              <a:rPr sz="2400" spc="-10" dirty="0" smtClean="0">
                <a:latin typeface="Verdana"/>
                <a:cs typeface="Verdana"/>
              </a:rPr>
              <a:t>  </a:t>
            </a:r>
            <a:r>
              <a:rPr sz="2400" spc="-5" dirty="0" err="1" smtClean="0">
                <a:latin typeface="Verdana"/>
                <a:cs typeface="Verdana"/>
              </a:rPr>
              <a:t>considerados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sobre</a:t>
            </a:r>
            <a:r>
              <a:rPr sz="2400" spc="-5" dirty="0" smtClean="0">
                <a:latin typeface="Verdana"/>
                <a:cs typeface="Verdana"/>
              </a:rPr>
              <a:t> la </a:t>
            </a:r>
            <a:r>
              <a:rPr sz="2400" spc="-5" dirty="0" err="1" smtClean="0">
                <a:latin typeface="Verdana"/>
                <a:cs typeface="Verdana"/>
              </a:rPr>
              <a:t>gestión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pública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dirty="0" smtClean="0">
                <a:latin typeface="Verdana"/>
                <a:cs typeface="Verdana"/>
              </a:rPr>
              <a:t>y  </a:t>
            </a:r>
            <a:r>
              <a:rPr sz="2400" spc="-5" dirty="0" smtClean="0">
                <a:latin typeface="Verdana"/>
                <a:cs typeface="Verdana"/>
              </a:rPr>
              <a:t>la de </a:t>
            </a:r>
            <a:r>
              <a:rPr sz="2400" spc="-5" dirty="0" err="1" smtClean="0">
                <a:latin typeface="Verdana"/>
                <a:cs typeface="Verdana"/>
              </a:rPr>
              <a:t>los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particulares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dirty="0" smtClean="0">
                <a:latin typeface="Verdana"/>
                <a:cs typeface="Verdana"/>
              </a:rPr>
              <a:t>que </a:t>
            </a:r>
            <a:r>
              <a:rPr sz="2400" dirty="0" err="1" smtClean="0">
                <a:latin typeface="Verdana"/>
                <a:cs typeface="Verdana"/>
              </a:rPr>
              <a:t>manejen</a:t>
            </a:r>
            <a:r>
              <a:rPr sz="2400" dirty="0" smtClean="0">
                <a:latin typeface="Verdana"/>
                <a:cs typeface="Verdana"/>
              </a:rPr>
              <a:t>  </a:t>
            </a:r>
            <a:r>
              <a:rPr sz="2400" spc="-5" dirty="0" err="1" smtClean="0">
                <a:latin typeface="Verdana"/>
                <a:cs typeface="Verdana"/>
              </a:rPr>
              <a:t>bienes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dirty="0" smtClean="0">
                <a:latin typeface="Verdana"/>
                <a:cs typeface="Verdana"/>
              </a:rPr>
              <a:t>o </a:t>
            </a:r>
            <a:r>
              <a:rPr sz="2400" spc="-5" dirty="0" err="1" smtClean="0">
                <a:latin typeface="Verdana"/>
                <a:cs typeface="Verdana"/>
              </a:rPr>
              <a:t>recursos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5" dirty="0" err="1" smtClean="0">
                <a:latin typeface="Verdana"/>
                <a:cs typeface="Verdana"/>
              </a:rPr>
              <a:t>públicos</a:t>
            </a:r>
            <a:r>
              <a:rPr sz="2400" spc="-5" dirty="0" smtClean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3241" y="4436998"/>
            <a:ext cx="7118350" cy="156972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5085" rIns="0" bIns="0" rtlCol="0">
            <a:spAutoFit/>
          </a:bodyPr>
          <a:lstStyle/>
          <a:p>
            <a:pPr marL="306705" marR="112395" indent="1270" algn="ctr">
              <a:lnSpc>
                <a:spcPct val="100000"/>
              </a:lnSpc>
              <a:spcBef>
                <a:spcPts val="355"/>
              </a:spcBef>
            </a:pPr>
            <a:r>
              <a:rPr sz="2400" dirty="0">
                <a:solidFill>
                  <a:srgbClr val="006600"/>
                </a:solidFill>
                <a:latin typeface="Verdana"/>
                <a:cs typeface="Verdana"/>
              </a:rPr>
              <a:t>La Constitución y </a:t>
            </a:r>
            <a:r>
              <a:rPr sz="2400" spc="-5" dirty="0">
                <a:solidFill>
                  <a:srgbClr val="006600"/>
                </a:solidFill>
                <a:latin typeface="Verdana"/>
                <a:cs typeface="Verdana"/>
              </a:rPr>
              <a:t>la ley </a:t>
            </a:r>
            <a:r>
              <a:rPr sz="2400" dirty="0">
                <a:solidFill>
                  <a:srgbClr val="006600"/>
                </a:solidFill>
                <a:latin typeface="Verdana"/>
                <a:cs typeface="Verdana"/>
              </a:rPr>
              <a:t>facultan a </a:t>
            </a:r>
            <a:r>
              <a:rPr sz="2400" spc="-5" dirty="0">
                <a:solidFill>
                  <a:srgbClr val="006600"/>
                </a:solidFill>
                <a:latin typeface="Verdana"/>
                <a:cs typeface="Verdana"/>
              </a:rPr>
              <a:t>los  organismos de control fiscal </a:t>
            </a:r>
            <a:r>
              <a:rPr sz="2400" spc="-15" dirty="0">
                <a:solidFill>
                  <a:srgbClr val="006600"/>
                </a:solidFill>
                <a:latin typeface="Verdana"/>
                <a:cs typeface="Verdana"/>
              </a:rPr>
              <a:t>para </a:t>
            </a:r>
            <a:r>
              <a:rPr sz="2400" dirty="0">
                <a:solidFill>
                  <a:srgbClr val="006600"/>
                </a:solidFill>
                <a:latin typeface="Verdana"/>
                <a:cs typeface="Verdana"/>
              </a:rPr>
              <a:t>vincular a  </a:t>
            </a:r>
            <a:r>
              <a:rPr sz="2400" spc="-5" dirty="0">
                <a:solidFill>
                  <a:srgbClr val="006600"/>
                </a:solidFill>
                <a:latin typeface="Verdana"/>
                <a:cs typeface="Verdana"/>
              </a:rPr>
              <a:t>la </a:t>
            </a:r>
            <a:r>
              <a:rPr sz="2400" dirty="0">
                <a:solidFill>
                  <a:srgbClr val="006600"/>
                </a:solidFill>
                <a:latin typeface="Verdana"/>
                <a:cs typeface="Verdana"/>
              </a:rPr>
              <a:t>comunidad en el ejercicio </a:t>
            </a:r>
            <a:r>
              <a:rPr sz="2400" spc="-5" dirty="0">
                <a:solidFill>
                  <a:srgbClr val="006600"/>
                </a:solidFill>
                <a:latin typeface="Verdana"/>
                <a:cs typeface="Verdana"/>
              </a:rPr>
              <a:t>de la gestión  fiscal.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8" y="39255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2157" y="2390243"/>
            <a:ext cx="2461309" cy="344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001" y="3174743"/>
            <a:ext cx="175260" cy="1918970"/>
          </a:xfrm>
          <a:custGeom>
            <a:avLst/>
            <a:gdLst/>
            <a:ahLst/>
            <a:cxnLst/>
            <a:rect l="l" t="t" r="r" b="b"/>
            <a:pathLst>
              <a:path w="175259" h="1918970">
                <a:moveTo>
                  <a:pt x="13407" y="1905932"/>
                </a:moveTo>
                <a:lnTo>
                  <a:pt x="6416" y="1905932"/>
                </a:lnTo>
                <a:lnTo>
                  <a:pt x="0" y="1912355"/>
                </a:lnTo>
                <a:lnTo>
                  <a:pt x="1604" y="1917156"/>
                </a:lnTo>
                <a:lnTo>
                  <a:pt x="6416" y="1918756"/>
                </a:lnTo>
                <a:lnTo>
                  <a:pt x="12833" y="1912355"/>
                </a:lnTo>
                <a:lnTo>
                  <a:pt x="13407" y="1905932"/>
                </a:lnTo>
                <a:close/>
              </a:path>
              <a:path w="175259" h="1918970">
                <a:moveTo>
                  <a:pt x="12833" y="1912355"/>
                </a:moveTo>
                <a:lnTo>
                  <a:pt x="6416" y="1918756"/>
                </a:lnTo>
                <a:lnTo>
                  <a:pt x="11229" y="1917156"/>
                </a:lnTo>
                <a:lnTo>
                  <a:pt x="12833" y="1912355"/>
                </a:lnTo>
                <a:close/>
              </a:path>
              <a:path w="175259" h="1918970">
                <a:moveTo>
                  <a:pt x="174880" y="0"/>
                </a:moveTo>
                <a:lnTo>
                  <a:pt x="162047" y="0"/>
                </a:lnTo>
                <a:lnTo>
                  <a:pt x="154026" y="96251"/>
                </a:lnTo>
                <a:lnTo>
                  <a:pt x="136379" y="316044"/>
                </a:lnTo>
                <a:lnTo>
                  <a:pt x="110712" y="619265"/>
                </a:lnTo>
                <a:lnTo>
                  <a:pt x="81836" y="962600"/>
                </a:lnTo>
                <a:lnTo>
                  <a:pt x="51334" y="1305913"/>
                </a:lnTo>
                <a:lnTo>
                  <a:pt x="25667" y="1607534"/>
                </a:lnTo>
                <a:lnTo>
                  <a:pt x="8021" y="1822504"/>
                </a:lnTo>
                <a:lnTo>
                  <a:pt x="0" y="1912355"/>
                </a:lnTo>
                <a:lnTo>
                  <a:pt x="6416" y="1905932"/>
                </a:lnTo>
                <a:lnTo>
                  <a:pt x="13407" y="1905932"/>
                </a:lnTo>
                <a:lnTo>
                  <a:pt x="20854" y="1822504"/>
                </a:lnTo>
                <a:lnTo>
                  <a:pt x="38501" y="1607534"/>
                </a:lnTo>
                <a:lnTo>
                  <a:pt x="64168" y="1305913"/>
                </a:lnTo>
                <a:lnTo>
                  <a:pt x="94670" y="962600"/>
                </a:lnTo>
                <a:lnTo>
                  <a:pt x="123545" y="619265"/>
                </a:lnTo>
                <a:lnTo>
                  <a:pt x="149213" y="316044"/>
                </a:lnTo>
                <a:lnTo>
                  <a:pt x="166859" y="96251"/>
                </a:lnTo>
                <a:lnTo>
                  <a:pt x="174880" y="0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228" y="5080675"/>
            <a:ext cx="64769" cy="19685"/>
          </a:xfrm>
          <a:custGeom>
            <a:avLst/>
            <a:gdLst/>
            <a:ahLst/>
            <a:cxnLst/>
            <a:rect l="l" t="t" r="r" b="b"/>
            <a:pathLst>
              <a:path w="64769" h="19685">
                <a:moveTo>
                  <a:pt x="64189" y="0"/>
                </a:moveTo>
                <a:lnTo>
                  <a:pt x="57773" y="0"/>
                </a:lnTo>
                <a:lnTo>
                  <a:pt x="49752" y="1600"/>
                </a:lnTo>
                <a:lnTo>
                  <a:pt x="40126" y="3200"/>
                </a:lnTo>
                <a:lnTo>
                  <a:pt x="32105" y="3200"/>
                </a:lnTo>
                <a:lnTo>
                  <a:pt x="24084" y="4800"/>
                </a:lnTo>
                <a:lnTo>
                  <a:pt x="17667" y="6422"/>
                </a:lnTo>
                <a:lnTo>
                  <a:pt x="6416" y="6422"/>
                </a:lnTo>
                <a:lnTo>
                  <a:pt x="0" y="12823"/>
                </a:lnTo>
                <a:lnTo>
                  <a:pt x="1604" y="17645"/>
                </a:lnTo>
                <a:lnTo>
                  <a:pt x="6416" y="19246"/>
                </a:lnTo>
                <a:lnTo>
                  <a:pt x="12855" y="12823"/>
                </a:lnTo>
                <a:lnTo>
                  <a:pt x="64189" y="12823"/>
                </a:lnTo>
                <a:lnTo>
                  <a:pt x="64189" y="0"/>
                </a:lnTo>
                <a:close/>
              </a:path>
              <a:path w="64769" h="19685">
                <a:moveTo>
                  <a:pt x="57773" y="12823"/>
                </a:moveTo>
                <a:lnTo>
                  <a:pt x="12855" y="12823"/>
                </a:lnTo>
                <a:lnTo>
                  <a:pt x="6416" y="19246"/>
                </a:lnTo>
                <a:lnTo>
                  <a:pt x="17667" y="19246"/>
                </a:lnTo>
                <a:lnTo>
                  <a:pt x="24084" y="17645"/>
                </a:lnTo>
                <a:lnTo>
                  <a:pt x="32105" y="16045"/>
                </a:lnTo>
                <a:lnTo>
                  <a:pt x="40126" y="16045"/>
                </a:lnTo>
                <a:lnTo>
                  <a:pt x="49752" y="14423"/>
                </a:lnTo>
                <a:lnTo>
                  <a:pt x="57773" y="12823"/>
                </a:lnTo>
                <a:close/>
              </a:path>
              <a:path w="64769" h="19685">
                <a:moveTo>
                  <a:pt x="6416" y="6422"/>
                </a:moveTo>
                <a:lnTo>
                  <a:pt x="1604" y="8022"/>
                </a:lnTo>
                <a:lnTo>
                  <a:pt x="0" y="12823"/>
                </a:lnTo>
                <a:lnTo>
                  <a:pt x="6416" y="6422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790" y="5093499"/>
            <a:ext cx="27305" cy="184785"/>
          </a:xfrm>
          <a:custGeom>
            <a:avLst/>
            <a:gdLst/>
            <a:ahLst/>
            <a:cxnLst/>
            <a:rect l="l" t="t" r="r" b="b"/>
            <a:pathLst>
              <a:path w="27305" h="184785">
                <a:moveTo>
                  <a:pt x="13443" y="171677"/>
                </a:moveTo>
                <a:lnTo>
                  <a:pt x="6416" y="171677"/>
                </a:lnTo>
                <a:lnTo>
                  <a:pt x="0" y="178079"/>
                </a:lnTo>
                <a:lnTo>
                  <a:pt x="1604" y="182901"/>
                </a:lnTo>
                <a:lnTo>
                  <a:pt x="6416" y="184501"/>
                </a:lnTo>
                <a:lnTo>
                  <a:pt x="12833" y="178079"/>
                </a:lnTo>
                <a:lnTo>
                  <a:pt x="13443" y="171677"/>
                </a:lnTo>
                <a:close/>
              </a:path>
              <a:path w="27305" h="184785">
                <a:moveTo>
                  <a:pt x="12833" y="178079"/>
                </a:moveTo>
                <a:lnTo>
                  <a:pt x="6416" y="184501"/>
                </a:lnTo>
                <a:lnTo>
                  <a:pt x="11229" y="182901"/>
                </a:lnTo>
                <a:lnTo>
                  <a:pt x="12833" y="178079"/>
                </a:lnTo>
                <a:close/>
              </a:path>
              <a:path w="27305" h="184785">
                <a:moveTo>
                  <a:pt x="27293" y="0"/>
                </a:moveTo>
                <a:lnTo>
                  <a:pt x="14437" y="0"/>
                </a:lnTo>
                <a:lnTo>
                  <a:pt x="11229" y="36913"/>
                </a:lnTo>
                <a:lnTo>
                  <a:pt x="6416" y="91450"/>
                </a:lnTo>
                <a:lnTo>
                  <a:pt x="3208" y="144387"/>
                </a:lnTo>
                <a:lnTo>
                  <a:pt x="0" y="178079"/>
                </a:lnTo>
                <a:lnTo>
                  <a:pt x="6416" y="171677"/>
                </a:lnTo>
                <a:lnTo>
                  <a:pt x="13443" y="171677"/>
                </a:lnTo>
                <a:lnTo>
                  <a:pt x="16042" y="144387"/>
                </a:lnTo>
                <a:lnTo>
                  <a:pt x="19250" y="91450"/>
                </a:lnTo>
                <a:lnTo>
                  <a:pt x="24084" y="36913"/>
                </a:lnTo>
                <a:lnTo>
                  <a:pt x="27293" y="0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183" y="5265177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10">
                <a:moveTo>
                  <a:pt x="85023" y="0"/>
                </a:moveTo>
                <a:lnTo>
                  <a:pt x="57751" y="0"/>
                </a:lnTo>
                <a:lnTo>
                  <a:pt x="46522" y="1600"/>
                </a:lnTo>
                <a:lnTo>
                  <a:pt x="35292" y="1600"/>
                </a:lnTo>
                <a:lnTo>
                  <a:pt x="25667" y="3200"/>
                </a:lnTo>
                <a:lnTo>
                  <a:pt x="6416" y="3200"/>
                </a:lnTo>
                <a:lnTo>
                  <a:pt x="0" y="9623"/>
                </a:lnTo>
                <a:lnTo>
                  <a:pt x="1604" y="14423"/>
                </a:lnTo>
                <a:lnTo>
                  <a:pt x="6416" y="16024"/>
                </a:lnTo>
                <a:lnTo>
                  <a:pt x="12833" y="9623"/>
                </a:lnTo>
                <a:lnTo>
                  <a:pt x="85023" y="9623"/>
                </a:lnTo>
                <a:lnTo>
                  <a:pt x="85023" y="0"/>
                </a:lnTo>
                <a:close/>
              </a:path>
              <a:path w="85090" h="16510">
                <a:moveTo>
                  <a:pt x="85023" y="9623"/>
                </a:moveTo>
                <a:lnTo>
                  <a:pt x="12833" y="9623"/>
                </a:lnTo>
                <a:lnTo>
                  <a:pt x="6416" y="16024"/>
                </a:lnTo>
                <a:lnTo>
                  <a:pt x="25667" y="16024"/>
                </a:lnTo>
                <a:lnTo>
                  <a:pt x="35292" y="14423"/>
                </a:lnTo>
                <a:lnTo>
                  <a:pt x="46522" y="14423"/>
                </a:lnTo>
                <a:lnTo>
                  <a:pt x="57751" y="12823"/>
                </a:lnTo>
                <a:lnTo>
                  <a:pt x="85023" y="12823"/>
                </a:lnTo>
                <a:lnTo>
                  <a:pt x="85023" y="9623"/>
                </a:lnTo>
                <a:close/>
              </a:path>
              <a:path w="85090" h="16510">
                <a:moveTo>
                  <a:pt x="6416" y="3200"/>
                </a:moveTo>
                <a:lnTo>
                  <a:pt x="1604" y="4800"/>
                </a:lnTo>
                <a:lnTo>
                  <a:pt x="0" y="9623"/>
                </a:lnTo>
                <a:lnTo>
                  <a:pt x="6416" y="3200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3307" y="5274800"/>
            <a:ext cx="34290" cy="191135"/>
          </a:xfrm>
          <a:custGeom>
            <a:avLst/>
            <a:gdLst/>
            <a:ahLst/>
            <a:cxnLst/>
            <a:rect l="l" t="t" r="r" b="b"/>
            <a:pathLst>
              <a:path w="34290" h="191135">
                <a:moveTo>
                  <a:pt x="13769" y="178079"/>
                </a:moveTo>
                <a:lnTo>
                  <a:pt x="6438" y="178079"/>
                </a:lnTo>
                <a:lnTo>
                  <a:pt x="0" y="184480"/>
                </a:lnTo>
                <a:lnTo>
                  <a:pt x="1625" y="189302"/>
                </a:lnTo>
                <a:lnTo>
                  <a:pt x="6438" y="190902"/>
                </a:lnTo>
                <a:lnTo>
                  <a:pt x="12855" y="184480"/>
                </a:lnTo>
                <a:lnTo>
                  <a:pt x="13769" y="178079"/>
                </a:lnTo>
                <a:close/>
              </a:path>
              <a:path w="34290" h="191135">
                <a:moveTo>
                  <a:pt x="12855" y="184480"/>
                </a:moveTo>
                <a:lnTo>
                  <a:pt x="6438" y="190902"/>
                </a:lnTo>
                <a:lnTo>
                  <a:pt x="11250" y="189302"/>
                </a:lnTo>
                <a:lnTo>
                  <a:pt x="12855" y="184480"/>
                </a:lnTo>
                <a:close/>
              </a:path>
              <a:path w="34290" h="191135">
                <a:moveTo>
                  <a:pt x="33709" y="0"/>
                </a:moveTo>
                <a:lnTo>
                  <a:pt x="20876" y="0"/>
                </a:lnTo>
                <a:lnTo>
                  <a:pt x="16063" y="38492"/>
                </a:lnTo>
                <a:lnTo>
                  <a:pt x="11250" y="94651"/>
                </a:lnTo>
                <a:lnTo>
                  <a:pt x="4834" y="150789"/>
                </a:lnTo>
                <a:lnTo>
                  <a:pt x="0" y="184480"/>
                </a:lnTo>
                <a:lnTo>
                  <a:pt x="6438" y="178079"/>
                </a:lnTo>
                <a:lnTo>
                  <a:pt x="13769" y="178079"/>
                </a:lnTo>
                <a:lnTo>
                  <a:pt x="17667" y="150789"/>
                </a:lnTo>
                <a:lnTo>
                  <a:pt x="24084" y="94651"/>
                </a:lnTo>
                <a:lnTo>
                  <a:pt x="28897" y="38492"/>
                </a:lnTo>
                <a:lnTo>
                  <a:pt x="33709" y="0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376" y="544965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5" h="16510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6416" y="12844"/>
                </a:lnTo>
                <a:lnTo>
                  <a:pt x="28880" y="12844"/>
                </a:lnTo>
                <a:lnTo>
                  <a:pt x="44924" y="14445"/>
                </a:lnTo>
                <a:lnTo>
                  <a:pt x="83429" y="14445"/>
                </a:lnTo>
                <a:lnTo>
                  <a:pt x="101076" y="16045"/>
                </a:lnTo>
                <a:lnTo>
                  <a:pt x="128369" y="16045"/>
                </a:lnTo>
                <a:lnTo>
                  <a:pt x="128369" y="6422"/>
                </a:lnTo>
                <a:lnTo>
                  <a:pt x="12835" y="6422"/>
                </a:lnTo>
                <a:lnTo>
                  <a:pt x="6416" y="0"/>
                </a:lnTo>
                <a:close/>
              </a:path>
              <a:path w="128905" h="16510">
                <a:moveTo>
                  <a:pt x="0" y="6422"/>
                </a:moveTo>
                <a:lnTo>
                  <a:pt x="1604" y="11244"/>
                </a:lnTo>
                <a:lnTo>
                  <a:pt x="6416" y="12844"/>
                </a:lnTo>
                <a:lnTo>
                  <a:pt x="0" y="6422"/>
                </a:lnTo>
                <a:close/>
              </a:path>
              <a:path w="128905" h="16510">
                <a:moveTo>
                  <a:pt x="28880" y="0"/>
                </a:moveTo>
                <a:lnTo>
                  <a:pt x="6416" y="0"/>
                </a:lnTo>
                <a:lnTo>
                  <a:pt x="12835" y="6422"/>
                </a:lnTo>
                <a:lnTo>
                  <a:pt x="128369" y="6422"/>
                </a:lnTo>
                <a:lnTo>
                  <a:pt x="128369" y="3221"/>
                </a:lnTo>
                <a:lnTo>
                  <a:pt x="101076" y="3221"/>
                </a:lnTo>
                <a:lnTo>
                  <a:pt x="83429" y="1600"/>
                </a:lnTo>
                <a:lnTo>
                  <a:pt x="44924" y="1600"/>
                </a:lnTo>
                <a:lnTo>
                  <a:pt x="28880" y="0"/>
                </a:lnTo>
                <a:close/>
              </a:path>
            </a:pathLst>
          </a:custGeom>
          <a:solidFill>
            <a:srgbClr val="925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5196" y="269826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833" y="0"/>
                </a:moveTo>
                <a:lnTo>
                  <a:pt x="0" y="0"/>
                </a:lnTo>
                <a:lnTo>
                  <a:pt x="1604" y="4800"/>
                </a:lnTo>
                <a:lnTo>
                  <a:pt x="6416" y="6422"/>
                </a:lnTo>
                <a:lnTo>
                  <a:pt x="11229" y="4800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5196" y="2674197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30">
                <a:moveTo>
                  <a:pt x="16042" y="0"/>
                </a:moveTo>
                <a:lnTo>
                  <a:pt x="3208" y="0"/>
                </a:lnTo>
                <a:lnTo>
                  <a:pt x="0" y="24068"/>
                </a:lnTo>
                <a:lnTo>
                  <a:pt x="12833" y="24068"/>
                </a:lnTo>
                <a:lnTo>
                  <a:pt x="1604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8404" y="266777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9680" y="303677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2888" y="2996664"/>
            <a:ext cx="60960" cy="50165"/>
          </a:xfrm>
          <a:custGeom>
            <a:avLst/>
            <a:gdLst/>
            <a:ahLst/>
            <a:cxnLst/>
            <a:rect l="l" t="t" r="r" b="b"/>
            <a:pathLst>
              <a:path w="60960" h="50164">
                <a:moveTo>
                  <a:pt x="54543" y="0"/>
                </a:moveTo>
                <a:lnTo>
                  <a:pt x="0" y="40113"/>
                </a:lnTo>
                <a:lnTo>
                  <a:pt x="6416" y="49736"/>
                </a:lnTo>
                <a:lnTo>
                  <a:pt x="60960" y="9623"/>
                </a:lnTo>
                <a:lnTo>
                  <a:pt x="5454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7432" y="29966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812" y="0"/>
                </a:moveTo>
                <a:lnTo>
                  <a:pt x="0" y="0"/>
                </a:lnTo>
                <a:lnTo>
                  <a:pt x="6416" y="9623"/>
                </a:lnTo>
                <a:lnTo>
                  <a:pt x="9625" y="6422"/>
                </a:lnTo>
                <a:lnTo>
                  <a:pt x="8021" y="1600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3840" y="527960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604" y="11244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56" y="5268378"/>
            <a:ext cx="127000" cy="24130"/>
          </a:xfrm>
          <a:custGeom>
            <a:avLst/>
            <a:gdLst/>
            <a:ahLst/>
            <a:cxnLst/>
            <a:rect l="l" t="t" r="r" b="b"/>
            <a:pathLst>
              <a:path w="127000" h="24129">
                <a:moveTo>
                  <a:pt x="120343" y="0"/>
                </a:moveTo>
                <a:lnTo>
                  <a:pt x="109114" y="1600"/>
                </a:lnTo>
                <a:lnTo>
                  <a:pt x="94676" y="3200"/>
                </a:lnTo>
                <a:lnTo>
                  <a:pt x="27275" y="9623"/>
                </a:lnTo>
                <a:lnTo>
                  <a:pt x="11231" y="9623"/>
                </a:lnTo>
                <a:lnTo>
                  <a:pt x="0" y="11223"/>
                </a:lnTo>
                <a:lnTo>
                  <a:pt x="0" y="24068"/>
                </a:lnTo>
                <a:lnTo>
                  <a:pt x="11231" y="22467"/>
                </a:lnTo>
                <a:lnTo>
                  <a:pt x="27275" y="22467"/>
                </a:lnTo>
                <a:lnTo>
                  <a:pt x="43320" y="20846"/>
                </a:lnTo>
                <a:lnTo>
                  <a:pt x="94676" y="16045"/>
                </a:lnTo>
                <a:lnTo>
                  <a:pt x="109114" y="14445"/>
                </a:lnTo>
                <a:lnTo>
                  <a:pt x="120343" y="12823"/>
                </a:lnTo>
                <a:lnTo>
                  <a:pt x="126760" y="6422"/>
                </a:lnTo>
                <a:lnTo>
                  <a:pt x="113927" y="6422"/>
                </a:lnTo>
                <a:lnTo>
                  <a:pt x="120343" y="0"/>
                </a:lnTo>
                <a:close/>
              </a:path>
              <a:path w="127000" h="24129">
                <a:moveTo>
                  <a:pt x="126760" y="6422"/>
                </a:moveTo>
                <a:lnTo>
                  <a:pt x="120343" y="12823"/>
                </a:lnTo>
                <a:lnTo>
                  <a:pt x="125156" y="11223"/>
                </a:lnTo>
                <a:lnTo>
                  <a:pt x="126760" y="6422"/>
                </a:lnTo>
                <a:close/>
              </a:path>
              <a:path w="127000" h="24129">
                <a:moveTo>
                  <a:pt x="120343" y="0"/>
                </a:moveTo>
                <a:lnTo>
                  <a:pt x="113927" y="6422"/>
                </a:lnTo>
                <a:lnTo>
                  <a:pt x="126760" y="6422"/>
                </a:lnTo>
                <a:lnTo>
                  <a:pt x="125156" y="1600"/>
                </a:lnTo>
                <a:lnTo>
                  <a:pt x="12034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4183" y="3240525"/>
            <a:ext cx="227965" cy="2034539"/>
          </a:xfrm>
          <a:custGeom>
            <a:avLst/>
            <a:gdLst/>
            <a:ahLst/>
            <a:cxnLst/>
            <a:rect l="l" t="t" r="r" b="b"/>
            <a:pathLst>
              <a:path w="227965" h="2034539">
                <a:moveTo>
                  <a:pt x="227841" y="0"/>
                </a:moveTo>
                <a:lnTo>
                  <a:pt x="214986" y="0"/>
                </a:lnTo>
                <a:lnTo>
                  <a:pt x="205360" y="96251"/>
                </a:lnTo>
                <a:lnTo>
                  <a:pt x="179693" y="327267"/>
                </a:lnTo>
                <a:lnTo>
                  <a:pt x="146004" y="646534"/>
                </a:lnTo>
                <a:lnTo>
                  <a:pt x="68981" y="1378096"/>
                </a:lnTo>
                <a:lnTo>
                  <a:pt x="35292" y="1700563"/>
                </a:lnTo>
                <a:lnTo>
                  <a:pt x="11229" y="1933201"/>
                </a:lnTo>
                <a:lnTo>
                  <a:pt x="0" y="2034275"/>
                </a:lnTo>
                <a:lnTo>
                  <a:pt x="12833" y="2034275"/>
                </a:lnTo>
                <a:lnTo>
                  <a:pt x="24063" y="1933201"/>
                </a:lnTo>
                <a:lnTo>
                  <a:pt x="48126" y="1700563"/>
                </a:lnTo>
                <a:lnTo>
                  <a:pt x="81814" y="1378096"/>
                </a:lnTo>
                <a:lnTo>
                  <a:pt x="158838" y="646534"/>
                </a:lnTo>
                <a:lnTo>
                  <a:pt x="192527" y="327267"/>
                </a:lnTo>
                <a:lnTo>
                  <a:pt x="218194" y="96251"/>
                </a:lnTo>
                <a:lnTo>
                  <a:pt x="227841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9170" y="323410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6438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55" y="6422"/>
                </a:lnTo>
                <a:lnTo>
                  <a:pt x="11250" y="1600"/>
                </a:lnTo>
                <a:lnTo>
                  <a:pt x="643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3645" y="508709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0"/>
                </a:moveTo>
                <a:lnTo>
                  <a:pt x="0" y="12823"/>
                </a:lnTo>
                <a:lnTo>
                  <a:pt x="4834" y="11223"/>
                </a:lnTo>
                <a:lnTo>
                  <a:pt x="6438" y="6401"/>
                </a:lnTo>
                <a:lnTo>
                  <a:pt x="4834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324" y="5087098"/>
            <a:ext cx="189865" cy="32384"/>
          </a:xfrm>
          <a:custGeom>
            <a:avLst/>
            <a:gdLst/>
            <a:ahLst/>
            <a:cxnLst/>
            <a:rect l="l" t="t" r="r" b="b"/>
            <a:pathLst>
              <a:path w="189865" h="32385">
                <a:moveTo>
                  <a:pt x="189320" y="0"/>
                </a:moveTo>
                <a:lnTo>
                  <a:pt x="174882" y="1600"/>
                </a:lnTo>
                <a:lnTo>
                  <a:pt x="152423" y="3200"/>
                </a:lnTo>
                <a:lnTo>
                  <a:pt x="125152" y="6401"/>
                </a:lnTo>
                <a:lnTo>
                  <a:pt x="64170" y="12823"/>
                </a:lnTo>
                <a:lnTo>
                  <a:pt x="36899" y="16024"/>
                </a:lnTo>
                <a:lnTo>
                  <a:pt x="14440" y="17645"/>
                </a:lnTo>
                <a:lnTo>
                  <a:pt x="0" y="19246"/>
                </a:lnTo>
                <a:lnTo>
                  <a:pt x="0" y="32069"/>
                </a:lnTo>
                <a:lnTo>
                  <a:pt x="14440" y="30469"/>
                </a:lnTo>
                <a:lnTo>
                  <a:pt x="36899" y="28869"/>
                </a:lnTo>
                <a:lnTo>
                  <a:pt x="64170" y="25668"/>
                </a:lnTo>
                <a:lnTo>
                  <a:pt x="125152" y="19246"/>
                </a:lnTo>
                <a:lnTo>
                  <a:pt x="152423" y="16024"/>
                </a:lnTo>
                <a:lnTo>
                  <a:pt x="174882" y="14423"/>
                </a:lnTo>
                <a:lnTo>
                  <a:pt x="189320" y="12823"/>
                </a:lnTo>
                <a:lnTo>
                  <a:pt x="18932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907" y="5106344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604" y="11223"/>
                </a:lnTo>
                <a:lnTo>
                  <a:pt x="6416" y="12823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3577" y="491702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21"/>
                </a:lnTo>
                <a:lnTo>
                  <a:pt x="0" y="6422"/>
                </a:lnTo>
                <a:lnTo>
                  <a:pt x="1604" y="11244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9993" y="4870506"/>
            <a:ext cx="239395" cy="59690"/>
          </a:xfrm>
          <a:custGeom>
            <a:avLst/>
            <a:gdLst/>
            <a:ahLst/>
            <a:cxnLst/>
            <a:rect l="l" t="t" r="r" b="b"/>
            <a:pathLst>
              <a:path w="239394" h="59689">
                <a:moveTo>
                  <a:pt x="235862" y="0"/>
                </a:moveTo>
                <a:lnTo>
                  <a:pt x="223028" y="3200"/>
                </a:lnTo>
                <a:lnTo>
                  <a:pt x="160442" y="14445"/>
                </a:lnTo>
                <a:lnTo>
                  <a:pt x="83440" y="30490"/>
                </a:lnTo>
                <a:lnTo>
                  <a:pt x="46543" y="36891"/>
                </a:lnTo>
                <a:lnTo>
                  <a:pt x="17646" y="43314"/>
                </a:lnTo>
                <a:lnTo>
                  <a:pt x="0" y="46514"/>
                </a:lnTo>
                <a:lnTo>
                  <a:pt x="0" y="59359"/>
                </a:lnTo>
                <a:lnTo>
                  <a:pt x="17646" y="56159"/>
                </a:lnTo>
                <a:lnTo>
                  <a:pt x="46543" y="49736"/>
                </a:lnTo>
                <a:lnTo>
                  <a:pt x="83440" y="43314"/>
                </a:lnTo>
                <a:lnTo>
                  <a:pt x="160442" y="27268"/>
                </a:lnTo>
                <a:lnTo>
                  <a:pt x="223028" y="16045"/>
                </a:lnTo>
                <a:lnTo>
                  <a:pt x="239070" y="12844"/>
                </a:lnTo>
                <a:lnTo>
                  <a:pt x="23586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5856" y="487050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0" y="0"/>
                </a:moveTo>
                <a:lnTo>
                  <a:pt x="3208" y="12844"/>
                </a:lnTo>
                <a:lnTo>
                  <a:pt x="8021" y="9623"/>
                </a:lnTo>
                <a:lnTo>
                  <a:pt x="8021" y="4822"/>
                </a:lnTo>
                <a:lnTo>
                  <a:pt x="4812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619" y="4708472"/>
            <a:ext cx="248696" cy="7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869" y="4557662"/>
            <a:ext cx="243883" cy="85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9746" y="4405251"/>
            <a:ext cx="232632" cy="9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7392" y="4252840"/>
            <a:ext cx="229445" cy="104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5038" y="4114875"/>
            <a:ext cx="223028" cy="110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2685" y="3983311"/>
            <a:ext cx="218215" cy="107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8727" y="3840545"/>
            <a:ext cx="215007" cy="1138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7977" y="380845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1186" y="3697757"/>
            <a:ext cx="202565" cy="120650"/>
          </a:xfrm>
          <a:custGeom>
            <a:avLst/>
            <a:gdLst/>
            <a:ahLst/>
            <a:cxnLst/>
            <a:rect l="l" t="t" r="r" b="b"/>
            <a:pathLst>
              <a:path w="202565" h="120650">
                <a:moveTo>
                  <a:pt x="195756" y="0"/>
                </a:moveTo>
                <a:lnTo>
                  <a:pt x="184527" y="6401"/>
                </a:lnTo>
                <a:lnTo>
                  <a:pt x="163672" y="19246"/>
                </a:lnTo>
                <a:lnTo>
                  <a:pt x="137983" y="33691"/>
                </a:lnTo>
                <a:lnTo>
                  <a:pt x="73815" y="68982"/>
                </a:lnTo>
                <a:lnTo>
                  <a:pt x="44939" y="86628"/>
                </a:lnTo>
                <a:lnTo>
                  <a:pt x="17646" y="101073"/>
                </a:lnTo>
                <a:lnTo>
                  <a:pt x="0" y="110696"/>
                </a:lnTo>
                <a:lnTo>
                  <a:pt x="6416" y="120319"/>
                </a:lnTo>
                <a:lnTo>
                  <a:pt x="24084" y="110696"/>
                </a:lnTo>
                <a:lnTo>
                  <a:pt x="51356" y="96251"/>
                </a:lnTo>
                <a:lnTo>
                  <a:pt x="80232" y="78605"/>
                </a:lnTo>
                <a:lnTo>
                  <a:pt x="144422" y="43314"/>
                </a:lnTo>
                <a:lnTo>
                  <a:pt x="170089" y="28869"/>
                </a:lnTo>
                <a:lnTo>
                  <a:pt x="190944" y="16045"/>
                </a:lnTo>
                <a:lnTo>
                  <a:pt x="202173" y="9623"/>
                </a:lnTo>
                <a:lnTo>
                  <a:pt x="19575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6943" y="36977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812" y="0"/>
                </a:moveTo>
                <a:lnTo>
                  <a:pt x="0" y="0"/>
                </a:lnTo>
                <a:lnTo>
                  <a:pt x="6416" y="9623"/>
                </a:lnTo>
                <a:lnTo>
                  <a:pt x="9625" y="6401"/>
                </a:lnTo>
                <a:lnTo>
                  <a:pt x="8021" y="1600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0811" y="368171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4020" y="3559770"/>
            <a:ext cx="197485" cy="132080"/>
          </a:xfrm>
          <a:custGeom>
            <a:avLst/>
            <a:gdLst/>
            <a:ahLst/>
            <a:cxnLst/>
            <a:rect l="l" t="t" r="r" b="b"/>
            <a:pathLst>
              <a:path w="197484" h="132079">
                <a:moveTo>
                  <a:pt x="190944" y="0"/>
                </a:moveTo>
                <a:lnTo>
                  <a:pt x="157255" y="20867"/>
                </a:lnTo>
                <a:lnTo>
                  <a:pt x="131588" y="38513"/>
                </a:lnTo>
                <a:lnTo>
                  <a:pt x="101086" y="56159"/>
                </a:lnTo>
                <a:lnTo>
                  <a:pt x="43335" y="94672"/>
                </a:lnTo>
                <a:lnTo>
                  <a:pt x="17667" y="110718"/>
                </a:lnTo>
                <a:lnTo>
                  <a:pt x="0" y="121941"/>
                </a:lnTo>
                <a:lnTo>
                  <a:pt x="6416" y="131564"/>
                </a:lnTo>
                <a:lnTo>
                  <a:pt x="24084" y="120341"/>
                </a:lnTo>
                <a:lnTo>
                  <a:pt x="49752" y="104295"/>
                </a:lnTo>
                <a:lnTo>
                  <a:pt x="107503" y="65782"/>
                </a:lnTo>
                <a:lnTo>
                  <a:pt x="138005" y="48136"/>
                </a:lnTo>
                <a:lnTo>
                  <a:pt x="163672" y="30490"/>
                </a:lnTo>
                <a:lnTo>
                  <a:pt x="184527" y="17667"/>
                </a:lnTo>
                <a:lnTo>
                  <a:pt x="197361" y="9644"/>
                </a:lnTo>
                <a:lnTo>
                  <a:pt x="190944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4964" y="35597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812" y="0"/>
                </a:moveTo>
                <a:lnTo>
                  <a:pt x="0" y="0"/>
                </a:lnTo>
                <a:lnTo>
                  <a:pt x="6416" y="9644"/>
                </a:lnTo>
                <a:lnTo>
                  <a:pt x="9625" y="6422"/>
                </a:lnTo>
                <a:lnTo>
                  <a:pt x="8021" y="1621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8479" y="35421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21"/>
                </a:lnTo>
                <a:lnTo>
                  <a:pt x="1604" y="6422"/>
                </a:lnTo>
                <a:lnTo>
                  <a:pt x="4812" y="9644"/>
                </a:lnTo>
                <a:lnTo>
                  <a:pt x="9625" y="9644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1687" y="3425026"/>
            <a:ext cx="193040" cy="127000"/>
          </a:xfrm>
          <a:custGeom>
            <a:avLst/>
            <a:gdLst/>
            <a:ahLst/>
            <a:cxnLst/>
            <a:rect l="l" t="t" r="r" b="b"/>
            <a:pathLst>
              <a:path w="193040" h="127000">
                <a:moveTo>
                  <a:pt x="186110" y="0"/>
                </a:moveTo>
                <a:lnTo>
                  <a:pt x="173276" y="8022"/>
                </a:lnTo>
                <a:lnTo>
                  <a:pt x="129962" y="36891"/>
                </a:lnTo>
                <a:lnTo>
                  <a:pt x="72189" y="72183"/>
                </a:lnTo>
                <a:lnTo>
                  <a:pt x="44918" y="89829"/>
                </a:lnTo>
                <a:lnTo>
                  <a:pt x="19250" y="104274"/>
                </a:lnTo>
                <a:lnTo>
                  <a:pt x="0" y="117097"/>
                </a:lnTo>
                <a:lnTo>
                  <a:pt x="6416" y="126742"/>
                </a:lnTo>
                <a:lnTo>
                  <a:pt x="25667" y="113897"/>
                </a:lnTo>
                <a:lnTo>
                  <a:pt x="51334" y="99452"/>
                </a:lnTo>
                <a:lnTo>
                  <a:pt x="78606" y="81806"/>
                </a:lnTo>
                <a:lnTo>
                  <a:pt x="136379" y="46514"/>
                </a:lnTo>
                <a:lnTo>
                  <a:pt x="179693" y="17645"/>
                </a:lnTo>
                <a:lnTo>
                  <a:pt x="192527" y="9623"/>
                </a:lnTo>
                <a:lnTo>
                  <a:pt x="18611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7798" y="34250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812" y="0"/>
                </a:moveTo>
                <a:lnTo>
                  <a:pt x="0" y="0"/>
                </a:lnTo>
                <a:lnTo>
                  <a:pt x="6416" y="9623"/>
                </a:lnTo>
                <a:lnTo>
                  <a:pt x="9625" y="6401"/>
                </a:lnTo>
                <a:lnTo>
                  <a:pt x="8021" y="1600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7729" y="342340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21"/>
                </a:lnTo>
                <a:lnTo>
                  <a:pt x="1604" y="6422"/>
                </a:lnTo>
                <a:lnTo>
                  <a:pt x="4812" y="9644"/>
                </a:lnTo>
                <a:lnTo>
                  <a:pt x="9625" y="9644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0938" y="3296663"/>
            <a:ext cx="184785" cy="136525"/>
          </a:xfrm>
          <a:custGeom>
            <a:avLst/>
            <a:gdLst/>
            <a:ahLst/>
            <a:cxnLst/>
            <a:rect l="l" t="t" r="r" b="b"/>
            <a:pathLst>
              <a:path w="184784" h="136525">
                <a:moveTo>
                  <a:pt x="178089" y="0"/>
                </a:moveTo>
                <a:lnTo>
                  <a:pt x="163651" y="9644"/>
                </a:lnTo>
                <a:lnTo>
                  <a:pt x="144400" y="24068"/>
                </a:lnTo>
                <a:lnTo>
                  <a:pt x="120337" y="41713"/>
                </a:lnTo>
                <a:lnTo>
                  <a:pt x="65772" y="80227"/>
                </a:lnTo>
                <a:lnTo>
                  <a:pt x="40105" y="99473"/>
                </a:lnTo>
                <a:lnTo>
                  <a:pt x="17646" y="115518"/>
                </a:lnTo>
                <a:lnTo>
                  <a:pt x="0" y="126742"/>
                </a:lnTo>
                <a:lnTo>
                  <a:pt x="6416" y="136386"/>
                </a:lnTo>
                <a:lnTo>
                  <a:pt x="24063" y="125141"/>
                </a:lnTo>
                <a:lnTo>
                  <a:pt x="46522" y="109096"/>
                </a:lnTo>
                <a:lnTo>
                  <a:pt x="72189" y="89850"/>
                </a:lnTo>
                <a:lnTo>
                  <a:pt x="126754" y="51336"/>
                </a:lnTo>
                <a:lnTo>
                  <a:pt x="150817" y="33691"/>
                </a:lnTo>
                <a:lnTo>
                  <a:pt x="170068" y="19267"/>
                </a:lnTo>
                <a:lnTo>
                  <a:pt x="184506" y="9644"/>
                </a:lnTo>
                <a:lnTo>
                  <a:pt x="178089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89027" y="3296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812" y="0"/>
                </a:moveTo>
                <a:lnTo>
                  <a:pt x="0" y="0"/>
                </a:lnTo>
                <a:lnTo>
                  <a:pt x="6416" y="9644"/>
                </a:lnTo>
                <a:lnTo>
                  <a:pt x="9625" y="6422"/>
                </a:lnTo>
                <a:lnTo>
                  <a:pt x="8021" y="1621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0077" y="2861899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63929" y="2868321"/>
            <a:ext cx="69215" cy="2597785"/>
          </a:xfrm>
          <a:custGeom>
            <a:avLst/>
            <a:gdLst/>
            <a:ahLst/>
            <a:cxnLst/>
            <a:rect l="l" t="t" r="r" b="b"/>
            <a:pathLst>
              <a:path w="69215" h="2597785">
                <a:moveTo>
                  <a:pt x="0" y="2590959"/>
                </a:moveTo>
                <a:lnTo>
                  <a:pt x="1604" y="2595781"/>
                </a:lnTo>
                <a:lnTo>
                  <a:pt x="6416" y="2597381"/>
                </a:lnTo>
                <a:lnTo>
                  <a:pt x="0" y="2590959"/>
                </a:lnTo>
                <a:close/>
              </a:path>
              <a:path w="69215" h="2597785">
                <a:moveTo>
                  <a:pt x="68981" y="0"/>
                </a:moveTo>
                <a:lnTo>
                  <a:pt x="56147" y="0"/>
                </a:lnTo>
                <a:lnTo>
                  <a:pt x="52939" y="120319"/>
                </a:lnTo>
                <a:lnTo>
                  <a:pt x="46522" y="413917"/>
                </a:lnTo>
                <a:lnTo>
                  <a:pt x="38501" y="823013"/>
                </a:lnTo>
                <a:lnTo>
                  <a:pt x="19250" y="1759923"/>
                </a:lnTo>
                <a:lnTo>
                  <a:pt x="9625" y="2170640"/>
                </a:lnTo>
                <a:lnTo>
                  <a:pt x="3208" y="2467438"/>
                </a:lnTo>
                <a:lnTo>
                  <a:pt x="0" y="2590959"/>
                </a:lnTo>
                <a:lnTo>
                  <a:pt x="6416" y="2597381"/>
                </a:lnTo>
                <a:lnTo>
                  <a:pt x="11229" y="2595781"/>
                </a:lnTo>
                <a:lnTo>
                  <a:pt x="12833" y="2590959"/>
                </a:lnTo>
                <a:lnTo>
                  <a:pt x="6416" y="2584558"/>
                </a:lnTo>
                <a:lnTo>
                  <a:pt x="12999" y="2584558"/>
                </a:lnTo>
                <a:lnTo>
                  <a:pt x="16042" y="2467438"/>
                </a:lnTo>
                <a:lnTo>
                  <a:pt x="22459" y="2170640"/>
                </a:lnTo>
                <a:lnTo>
                  <a:pt x="32084" y="1759923"/>
                </a:lnTo>
                <a:lnTo>
                  <a:pt x="51334" y="823013"/>
                </a:lnTo>
                <a:lnTo>
                  <a:pt x="59355" y="413917"/>
                </a:lnTo>
                <a:lnTo>
                  <a:pt x="65772" y="120319"/>
                </a:lnTo>
                <a:lnTo>
                  <a:pt x="68981" y="0"/>
                </a:lnTo>
                <a:close/>
              </a:path>
              <a:path w="69215" h="2597785">
                <a:moveTo>
                  <a:pt x="12999" y="2584558"/>
                </a:moveTo>
                <a:lnTo>
                  <a:pt x="6416" y="2584558"/>
                </a:lnTo>
                <a:lnTo>
                  <a:pt x="12833" y="2590959"/>
                </a:lnTo>
                <a:lnTo>
                  <a:pt x="12999" y="2584558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0346" y="5451258"/>
            <a:ext cx="24130" cy="14604"/>
          </a:xfrm>
          <a:custGeom>
            <a:avLst/>
            <a:gdLst/>
            <a:ahLst/>
            <a:cxnLst/>
            <a:rect l="l" t="t" r="r" b="b"/>
            <a:pathLst>
              <a:path w="24130" h="14604">
                <a:moveTo>
                  <a:pt x="24063" y="0"/>
                </a:moveTo>
                <a:lnTo>
                  <a:pt x="17646" y="1621"/>
                </a:lnTo>
                <a:lnTo>
                  <a:pt x="0" y="1621"/>
                </a:lnTo>
                <a:lnTo>
                  <a:pt x="0" y="14445"/>
                </a:lnTo>
                <a:lnTo>
                  <a:pt x="17646" y="14445"/>
                </a:lnTo>
                <a:lnTo>
                  <a:pt x="24063" y="12844"/>
                </a:lnTo>
                <a:lnTo>
                  <a:pt x="2406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4409" y="5451258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0" y="0"/>
                </a:moveTo>
                <a:lnTo>
                  <a:pt x="0" y="12844"/>
                </a:lnTo>
                <a:lnTo>
                  <a:pt x="4812" y="11244"/>
                </a:lnTo>
                <a:lnTo>
                  <a:pt x="6416" y="6422"/>
                </a:lnTo>
                <a:lnTo>
                  <a:pt x="4812" y="1621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9665" y="582988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833" y="0"/>
                </a:moveTo>
                <a:lnTo>
                  <a:pt x="0" y="0"/>
                </a:lnTo>
                <a:lnTo>
                  <a:pt x="1604" y="4822"/>
                </a:lnTo>
                <a:lnTo>
                  <a:pt x="6416" y="6422"/>
                </a:lnTo>
                <a:lnTo>
                  <a:pt x="11229" y="4822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54852" y="2775270"/>
            <a:ext cx="0" cy="3054985"/>
          </a:xfrm>
          <a:custGeom>
            <a:avLst/>
            <a:gdLst/>
            <a:ahLst/>
            <a:cxnLst/>
            <a:rect l="l" t="t" r="r" b="b"/>
            <a:pathLst>
              <a:path h="3054985">
                <a:moveTo>
                  <a:pt x="0" y="0"/>
                </a:moveTo>
                <a:lnTo>
                  <a:pt x="0" y="3054613"/>
                </a:lnTo>
              </a:path>
            </a:pathLst>
          </a:custGeom>
          <a:ln w="35292">
            <a:solidFill>
              <a:srgbClr val="3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37206" y="276884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9491" y="257472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00257" y="2581146"/>
            <a:ext cx="162560" cy="2485390"/>
          </a:xfrm>
          <a:custGeom>
            <a:avLst/>
            <a:gdLst/>
            <a:ahLst/>
            <a:cxnLst/>
            <a:rect l="l" t="t" r="r" b="b"/>
            <a:pathLst>
              <a:path w="162559" h="2485390">
                <a:moveTo>
                  <a:pt x="0" y="2478662"/>
                </a:moveTo>
                <a:lnTo>
                  <a:pt x="1604" y="2483484"/>
                </a:lnTo>
                <a:lnTo>
                  <a:pt x="6416" y="2485084"/>
                </a:lnTo>
                <a:lnTo>
                  <a:pt x="0" y="2478662"/>
                </a:lnTo>
                <a:close/>
              </a:path>
              <a:path w="162559" h="2485390">
                <a:moveTo>
                  <a:pt x="162068" y="0"/>
                </a:moveTo>
                <a:lnTo>
                  <a:pt x="149234" y="0"/>
                </a:lnTo>
                <a:lnTo>
                  <a:pt x="142817" y="121919"/>
                </a:lnTo>
                <a:lnTo>
                  <a:pt x="125150" y="405894"/>
                </a:lnTo>
                <a:lnTo>
                  <a:pt x="101086" y="797344"/>
                </a:lnTo>
                <a:lnTo>
                  <a:pt x="75419" y="1243353"/>
                </a:lnTo>
                <a:lnTo>
                  <a:pt x="48147" y="1689340"/>
                </a:lnTo>
                <a:lnTo>
                  <a:pt x="24084" y="2080790"/>
                </a:lnTo>
                <a:lnTo>
                  <a:pt x="6416" y="2361564"/>
                </a:lnTo>
                <a:lnTo>
                  <a:pt x="0" y="2478662"/>
                </a:lnTo>
                <a:lnTo>
                  <a:pt x="6416" y="2485084"/>
                </a:lnTo>
                <a:lnTo>
                  <a:pt x="11229" y="2483484"/>
                </a:lnTo>
                <a:lnTo>
                  <a:pt x="12833" y="2478662"/>
                </a:lnTo>
                <a:lnTo>
                  <a:pt x="6416" y="2472261"/>
                </a:lnTo>
                <a:lnTo>
                  <a:pt x="13184" y="2472261"/>
                </a:lnTo>
                <a:lnTo>
                  <a:pt x="19250" y="2361564"/>
                </a:lnTo>
                <a:lnTo>
                  <a:pt x="36918" y="2080790"/>
                </a:lnTo>
                <a:lnTo>
                  <a:pt x="60981" y="1689340"/>
                </a:lnTo>
                <a:lnTo>
                  <a:pt x="88253" y="1243353"/>
                </a:lnTo>
                <a:lnTo>
                  <a:pt x="113920" y="797344"/>
                </a:lnTo>
                <a:lnTo>
                  <a:pt x="137983" y="405894"/>
                </a:lnTo>
                <a:lnTo>
                  <a:pt x="155651" y="121919"/>
                </a:lnTo>
                <a:lnTo>
                  <a:pt x="162068" y="0"/>
                </a:lnTo>
                <a:close/>
              </a:path>
              <a:path w="162559" h="2485390">
                <a:moveTo>
                  <a:pt x="13184" y="2472261"/>
                </a:moveTo>
                <a:lnTo>
                  <a:pt x="6416" y="2472261"/>
                </a:lnTo>
                <a:lnTo>
                  <a:pt x="12833" y="2478662"/>
                </a:lnTo>
                <a:lnTo>
                  <a:pt x="13184" y="2472261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06673" y="5050185"/>
            <a:ext cx="20955" cy="16510"/>
          </a:xfrm>
          <a:custGeom>
            <a:avLst/>
            <a:gdLst/>
            <a:ahLst/>
            <a:cxnLst/>
            <a:rect l="l" t="t" r="r" b="b"/>
            <a:pathLst>
              <a:path w="20955" h="16510">
                <a:moveTo>
                  <a:pt x="17667" y="0"/>
                </a:moveTo>
                <a:lnTo>
                  <a:pt x="12833" y="1600"/>
                </a:lnTo>
                <a:lnTo>
                  <a:pt x="9625" y="3221"/>
                </a:lnTo>
                <a:lnTo>
                  <a:pt x="0" y="3221"/>
                </a:lnTo>
                <a:lnTo>
                  <a:pt x="0" y="16045"/>
                </a:lnTo>
                <a:lnTo>
                  <a:pt x="9625" y="16045"/>
                </a:lnTo>
                <a:lnTo>
                  <a:pt x="16042" y="14445"/>
                </a:lnTo>
                <a:lnTo>
                  <a:pt x="20876" y="12844"/>
                </a:lnTo>
                <a:lnTo>
                  <a:pt x="17667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24341" y="5050185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0" y="0"/>
                </a:moveTo>
                <a:lnTo>
                  <a:pt x="3208" y="12844"/>
                </a:lnTo>
                <a:lnTo>
                  <a:pt x="8021" y="9623"/>
                </a:lnTo>
                <a:lnTo>
                  <a:pt x="8021" y="4822"/>
                </a:lnTo>
                <a:lnTo>
                  <a:pt x="4812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1127" y="283623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51127" y="2842653"/>
            <a:ext cx="86995" cy="2626360"/>
          </a:xfrm>
          <a:custGeom>
            <a:avLst/>
            <a:gdLst/>
            <a:ahLst/>
            <a:cxnLst/>
            <a:rect l="l" t="t" r="r" b="b"/>
            <a:pathLst>
              <a:path w="86994" h="2626360">
                <a:moveTo>
                  <a:pt x="86475" y="2613427"/>
                </a:moveTo>
                <a:lnTo>
                  <a:pt x="80232" y="2613427"/>
                </a:lnTo>
                <a:lnTo>
                  <a:pt x="73815" y="2619849"/>
                </a:lnTo>
                <a:lnTo>
                  <a:pt x="75419" y="2624650"/>
                </a:lnTo>
                <a:lnTo>
                  <a:pt x="80232" y="2626272"/>
                </a:lnTo>
                <a:lnTo>
                  <a:pt x="86648" y="2619849"/>
                </a:lnTo>
                <a:lnTo>
                  <a:pt x="86475" y="2613427"/>
                </a:lnTo>
                <a:close/>
              </a:path>
              <a:path w="86994" h="2626360">
                <a:moveTo>
                  <a:pt x="86648" y="2619849"/>
                </a:moveTo>
                <a:lnTo>
                  <a:pt x="80232" y="2626272"/>
                </a:lnTo>
                <a:lnTo>
                  <a:pt x="85044" y="2624650"/>
                </a:lnTo>
                <a:lnTo>
                  <a:pt x="86648" y="2619849"/>
                </a:lnTo>
                <a:close/>
              </a:path>
              <a:path w="86994" h="2626360">
                <a:moveTo>
                  <a:pt x="12833" y="0"/>
                </a:moveTo>
                <a:lnTo>
                  <a:pt x="0" y="0"/>
                </a:lnTo>
                <a:lnTo>
                  <a:pt x="3208" y="131542"/>
                </a:lnTo>
                <a:lnTo>
                  <a:pt x="11229" y="434763"/>
                </a:lnTo>
                <a:lnTo>
                  <a:pt x="24063" y="851882"/>
                </a:lnTo>
                <a:lnTo>
                  <a:pt x="36896" y="1325159"/>
                </a:lnTo>
                <a:lnTo>
                  <a:pt x="49752" y="1795236"/>
                </a:lnTo>
                <a:lnTo>
                  <a:pt x="62585" y="2207532"/>
                </a:lnTo>
                <a:lnTo>
                  <a:pt x="70606" y="2501130"/>
                </a:lnTo>
                <a:lnTo>
                  <a:pt x="73815" y="2619849"/>
                </a:lnTo>
                <a:lnTo>
                  <a:pt x="80232" y="2613427"/>
                </a:lnTo>
                <a:lnTo>
                  <a:pt x="86475" y="2613427"/>
                </a:lnTo>
                <a:lnTo>
                  <a:pt x="83440" y="2501130"/>
                </a:lnTo>
                <a:lnTo>
                  <a:pt x="75419" y="2207532"/>
                </a:lnTo>
                <a:lnTo>
                  <a:pt x="62585" y="1795236"/>
                </a:lnTo>
                <a:lnTo>
                  <a:pt x="49752" y="1325159"/>
                </a:lnTo>
                <a:lnTo>
                  <a:pt x="36896" y="851882"/>
                </a:lnTo>
                <a:lnTo>
                  <a:pt x="24063" y="434763"/>
                </a:lnTo>
                <a:lnTo>
                  <a:pt x="16042" y="131542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13712" y="5456080"/>
            <a:ext cx="17780" cy="13335"/>
          </a:xfrm>
          <a:custGeom>
            <a:avLst/>
            <a:gdLst/>
            <a:ahLst/>
            <a:cxnLst/>
            <a:rect l="l" t="t" r="r" b="b"/>
            <a:pathLst>
              <a:path w="17780" h="13335">
                <a:moveTo>
                  <a:pt x="17646" y="0"/>
                </a:moveTo>
                <a:lnTo>
                  <a:pt x="0" y="0"/>
                </a:lnTo>
                <a:lnTo>
                  <a:pt x="0" y="12844"/>
                </a:lnTo>
                <a:lnTo>
                  <a:pt x="17646" y="12844"/>
                </a:lnTo>
                <a:lnTo>
                  <a:pt x="1764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07295" y="545608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604" y="11223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89597" y="523788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21"/>
                </a:lnTo>
                <a:lnTo>
                  <a:pt x="0" y="6422"/>
                </a:lnTo>
                <a:lnTo>
                  <a:pt x="1604" y="11244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96014" y="5226664"/>
            <a:ext cx="173355" cy="24130"/>
          </a:xfrm>
          <a:custGeom>
            <a:avLst/>
            <a:gdLst/>
            <a:ahLst/>
            <a:cxnLst/>
            <a:rect l="l" t="t" r="r" b="b"/>
            <a:pathLst>
              <a:path w="173355" h="24129">
                <a:moveTo>
                  <a:pt x="166859" y="0"/>
                </a:moveTo>
                <a:lnTo>
                  <a:pt x="0" y="11223"/>
                </a:lnTo>
                <a:lnTo>
                  <a:pt x="0" y="24068"/>
                </a:lnTo>
                <a:lnTo>
                  <a:pt x="166859" y="12844"/>
                </a:lnTo>
                <a:lnTo>
                  <a:pt x="171672" y="11223"/>
                </a:lnTo>
                <a:lnTo>
                  <a:pt x="173276" y="6422"/>
                </a:lnTo>
                <a:lnTo>
                  <a:pt x="171672" y="1600"/>
                </a:lnTo>
                <a:lnTo>
                  <a:pt x="166859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2873" y="5226664"/>
            <a:ext cx="144780" cy="20955"/>
          </a:xfrm>
          <a:custGeom>
            <a:avLst/>
            <a:gdLst/>
            <a:ahLst/>
            <a:cxnLst/>
            <a:rect l="l" t="t" r="r" b="b"/>
            <a:pathLst>
              <a:path w="144780" h="20954">
                <a:moveTo>
                  <a:pt x="0" y="0"/>
                </a:moveTo>
                <a:lnTo>
                  <a:pt x="0" y="12844"/>
                </a:lnTo>
                <a:lnTo>
                  <a:pt x="144422" y="20846"/>
                </a:lnTo>
                <a:lnTo>
                  <a:pt x="144422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07295" y="523468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0" y="12823"/>
                </a:lnTo>
                <a:lnTo>
                  <a:pt x="4812" y="11223"/>
                </a:lnTo>
                <a:lnTo>
                  <a:pt x="6416" y="6422"/>
                </a:lnTo>
                <a:lnTo>
                  <a:pt x="4812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93322" y="503574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21"/>
                </a:lnTo>
                <a:lnTo>
                  <a:pt x="0" y="6422"/>
                </a:lnTo>
                <a:lnTo>
                  <a:pt x="1604" y="11244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9739" y="5008471"/>
            <a:ext cx="267970" cy="40640"/>
          </a:xfrm>
          <a:custGeom>
            <a:avLst/>
            <a:gdLst/>
            <a:ahLst/>
            <a:cxnLst/>
            <a:rect l="l" t="t" r="r" b="b"/>
            <a:pathLst>
              <a:path w="267969" h="40639">
                <a:moveTo>
                  <a:pt x="261529" y="0"/>
                </a:moveTo>
                <a:lnTo>
                  <a:pt x="0" y="27268"/>
                </a:lnTo>
                <a:lnTo>
                  <a:pt x="0" y="40113"/>
                </a:lnTo>
                <a:lnTo>
                  <a:pt x="261529" y="12844"/>
                </a:lnTo>
                <a:lnTo>
                  <a:pt x="266342" y="11244"/>
                </a:lnTo>
                <a:lnTo>
                  <a:pt x="267946" y="6422"/>
                </a:lnTo>
                <a:lnTo>
                  <a:pt x="266342" y="1600"/>
                </a:lnTo>
                <a:lnTo>
                  <a:pt x="261529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61269" y="5008471"/>
            <a:ext cx="218440" cy="40640"/>
          </a:xfrm>
          <a:custGeom>
            <a:avLst/>
            <a:gdLst/>
            <a:ahLst/>
            <a:cxnLst/>
            <a:rect l="l" t="t" r="r" b="b"/>
            <a:pathLst>
              <a:path w="218439" h="40639">
                <a:moveTo>
                  <a:pt x="0" y="0"/>
                </a:moveTo>
                <a:lnTo>
                  <a:pt x="0" y="12844"/>
                </a:lnTo>
                <a:lnTo>
                  <a:pt x="218215" y="40113"/>
                </a:lnTo>
                <a:lnTo>
                  <a:pt x="218215" y="27268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79485" y="503574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0" y="12844"/>
                </a:lnTo>
                <a:lnTo>
                  <a:pt x="4812" y="11244"/>
                </a:lnTo>
                <a:lnTo>
                  <a:pt x="6416" y="6422"/>
                </a:lnTo>
                <a:lnTo>
                  <a:pt x="4812" y="1621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32362" y="4841637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6416" y="0"/>
                </a:moveTo>
                <a:lnTo>
                  <a:pt x="1604" y="1600"/>
                </a:lnTo>
                <a:lnTo>
                  <a:pt x="0" y="6401"/>
                </a:lnTo>
                <a:lnTo>
                  <a:pt x="1604" y="11223"/>
                </a:lnTo>
                <a:lnTo>
                  <a:pt x="6416" y="12823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38779" y="4777455"/>
            <a:ext cx="327660" cy="77470"/>
          </a:xfrm>
          <a:custGeom>
            <a:avLst/>
            <a:gdLst/>
            <a:ahLst/>
            <a:cxnLst/>
            <a:rect l="l" t="t" r="r" b="b"/>
            <a:pathLst>
              <a:path w="327660" h="77470">
                <a:moveTo>
                  <a:pt x="320885" y="0"/>
                </a:moveTo>
                <a:lnTo>
                  <a:pt x="0" y="64181"/>
                </a:lnTo>
                <a:lnTo>
                  <a:pt x="0" y="77005"/>
                </a:lnTo>
                <a:lnTo>
                  <a:pt x="320885" y="12844"/>
                </a:lnTo>
                <a:lnTo>
                  <a:pt x="325698" y="11223"/>
                </a:lnTo>
                <a:lnTo>
                  <a:pt x="327302" y="6422"/>
                </a:lnTo>
                <a:lnTo>
                  <a:pt x="325698" y="1600"/>
                </a:lnTo>
                <a:lnTo>
                  <a:pt x="320885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59665" y="4777455"/>
            <a:ext cx="288925" cy="66040"/>
          </a:xfrm>
          <a:custGeom>
            <a:avLst/>
            <a:gdLst/>
            <a:ahLst/>
            <a:cxnLst/>
            <a:rect l="l" t="t" r="r" b="b"/>
            <a:pathLst>
              <a:path w="288925" h="66039">
                <a:moveTo>
                  <a:pt x="0" y="0"/>
                </a:moveTo>
                <a:lnTo>
                  <a:pt x="0" y="12844"/>
                </a:lnTo>
                <a:lnTo>
                  <a:pt x="288822" y="65782"/>
                </a:lnTo>
                <a:lnTo>
                  <a:pt x="288822" y="52937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48488" y="483039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0" y="12844"/>
                </a:lnTo>
                <a:lnTo>
                  <a:pt x="4812" y="11244"/>
                </a:lnTo>
                <a:lnTo>
                  <a:pt x="6416" y="6422"/>
                </a:lnTo>
                <a:lnTo>
                  <a:pt x="4812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43592" y="4673181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4812" y="0"/>
                </a:moveTo>
                <a:lnTo>
                  <a:pt x="1604" y="3200"/>
                </a:lnTo>
                <a:lnTo>
                  <a:pt x="0" y="8022"/>
                </a:lnTo>
                <a:lnTo>
                  <a:pt x="3208" y="11223"/>
                </a:lnTo>
                <a:lnTo>
                  <a:pt x="8021" y="12823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48404" y="4592953"/>
            <a:ext cx="316230" cy="93345"/>
          </a:xfrm>
          <a:custGeom>
            <a:avLst/>
            <a:gdLst/>
            <a:ahLst/>
            <a:cxnLst/>
            <a:rect l="l" t="t" r="r" b="b"/>
            <a:pathLst>
              <a:path w="316230" h="93345">
                <a:moveTo>
                  <a:pt x="308052" y="0"/>
                </a:moveTo>
                <a:lnTo>
                  <a:pt x="0" y="80227"/>
                </a:lnTo>
                <a:lnTo>
                  <a:pt x="3208" y="93050"/>
                </a:lnTo>
                <a:lnTo>
                  <a:pt x="311260" y="12844"/>
                </a:lnTo>
                <a:lnTo>
                  <a:pt x="316073" y="9623"/>
                </a:lnTo>
                <a:lnTo>
                  <a:pt x="316073" y="4822"/>
                </a:lnTo>
                <a:lnTo>
                  <a:pt x="312864" y="1600"/>
                </a:lnTo>
                <a:lnTo>
                  <a:pt x="30805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56456" y="4592953"/>
            <a:ext cx="287655" cy="80645"/>
          </a:xfrm>
          <a:custGeom>
            <a:avLst/>
            <a:gdLst/>
            <a:ahLst/>
            <a:cxnLst/>
            <a:rect l="l" t="t" r="r" b="b"/>
            <a:pathLst>
              <a:path w="287655" h="80645">
                <a:moveTo>
                  <a:pt x="3208" y="0"/>
                </a:moveTo>
                <a:lnTo>
                  <a:pt x="0" y="12844"/>
                </a:lnTo>
                <a:lnTo>
                  <a:pt x="284010" y="80227"/>
                </a:lnTo>
                <a:lnTo>
                  <a:pt x="287218" y="67382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40467" y="466033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44"/>
                </a:lnTo>
                <a:lnTo>
                  <a:pt x="8021" y="8022"/>
                </a:lnTo>
                <a:lnTo>
                  <a:pt x="8021" y="3221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53217" y="4506324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4812" y="0"/>
                </a:moveTo>
                <a:lnTo>
                  <a:pt x="1604" y="3200"/>
                </a:lnTo>
                <a:lnTo>
                  <a:pt x="0" y="8022"/>
                </a:lnTo>
                <a:lnTo>
                  <a:pt x="3208" y="11223"/>
                </a:lnTo>
                <a:lnTo>
                  <a:pt x="8021" y="12844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58030" y="4414874"/>
            <a:ext cx="306705" cy="104775"/>
          </a:xfrm>
          <a:custGeom>
            <a:avLst/>
            <a:gdLst/>
            <a:ahLst/>
            <a:cxnLst/>
            <a:rect l="l" t="t" r="r" b="b"/>
            <a:pathLst>
              <a:path w="306705" h="104775">
                <a:moveTo>
                  <a:pt x="298426" y="0"/>
                </a:moveTo>
                <a:lnTo>
                  <a:pt x="0" y="91450"/>
                </a:lnTo>
                <a:lnTo>
                  <a:pt x="3208" y="104295"/>
                </a:lnTo>
                <a:lnTo>
                  <a:pt x="301635" y="12844"/>
                </a:lnTo>
                <a:lnTo>
                  <a:pt x="306447" y="9623"/>
                </a:lnTo>
                <a:lnTo>
                  <a:pt x="306447" y="4822"/>
                </a:lnTo>
                <a:lnTo>
                  <a:pt x="303239" y="1600"/>
                </a:lnTo>
                <a:lnTo>
                  <a:pt x="29842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56456" y="4414874"/>
            <a:ext cx="274955" cy="81915"/>
          </a:xfrm>
          <a:custGeom>
            <a:avLst/>
            <a:gdLst/>
            <a:ahLst/>
            <a:cxnLst/>
            <a:rect l="l" t="t" r="r" b="b"/>
            <a:pathLst>
              <a:path w="274955" h="81914">
                <a:moveTo>
                  <a:pt x="3208" y="0"/>
                </a:moveTo>
                <a:lnTo>
                  <a:pt x="0" y="12844"/>
                </a:lnTo>
                <a:lnTo>
                  <a:pt x="271176" y="81827"/>
                </a:lnTo>
                <a:lnTo>
                  <a:pt x="274384" y="68982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7633" y="4483857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44"/>
                </a:lnTo>
                <a:lnTo>
                  <a:pt x="8021" y="8022"/>
                </a:lnTo>
                <a:lnTo>
                  <a:pt x="8021" y="3221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61238" y="4344291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4812" y="0"/>
                </a:moveTo>
                <a:lnTo>
                  <a:pt x="1604" y="3200"/>
                </a:lnTo>
                <a:lnTo>
                  <a:pt x="0" y="8022"/>
                </a:lnTo>
                <a:lnTo>
                  <a:pt x="3208" y="11223"/>
                </a:lnTo>
                <a:lnTo>
                  <a:pt x="8021" y="12823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66051" y="4236795"/>
            <a:ext cx="298450" cy="120650"/>
          </a:xfrm>
          <a:custGeom>
            <a:avLst/>
            <a:gdLst/>
            <a:ahLst/>
            <a:cxnLst/>
            <a:rect l="l" t="t" r="r" b="b"/>
            <a:pathLst>
              <a:path w="298450" h="120650">
                <a:moveTo>
                  <a:pt x="290405" y="0"/>
                </a:moveTo>
                <a:lnTo>
                  <a:pt x="0" y="107496"/>
                </a:lnTo>
                <a:lnTo>
                  <a:pt x="3208" y="120319"/>
                </a:lnTo>
                <a:lnTo>
                  <a:pt x="293614" y="12844"/>
                </a:lnTo>
                <a:lnTo>
                  <a:pt x="298426" y="9623"/>
                </a:lnTo>
                <a:lnTo>
                  <a:pt x="298426" y="4822"/>
                </a:lnTo>
                <a:lnTo>
                  <a:pt x="295218" y="1600"/>
                </a:lnTo>
                <a:lnTo>
                  <a:pt x="290405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56456" y="4236795"/>
            <a:ext cx="267970" cy="98425"/>
          </a:xfrm>
          <a:custGeom>
            <a:avLst/>
            <a:gdLst/>
            <a:ahLst/>
            <a:cxnLst/>
            <a:rect l="l" t="t" r="r" b="b"/>
            <a:pathLst>
              <a:path w="267969" h="98425">
                <a:moveTo>
                  <a:pt x="3208" y="0"/>
                </a:moveTo>
                <a:lnTo>
                  <a:pt x="0" y="12844"/>
                </a:lnTo>
                <a:lnTo>
                  <a:pt x="264759" y="97873"/>
                </a:lnTo>
                <a:lnTo>
                  <a:pt x="267968" y="85028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21216" y="4321823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44"/>
                </a:lnTo>
                <a:lnTo>
                  <a:pt x="8021" y="8022"/>
                </a:lnTo>
                <a:lnTo>
                  <a:pt x="8021" y="3221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72468" y="418705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4812" y="0"/>
                </a:moveTo>
                <a:lnTo>
                  <a:pt x="1604" y="3221"/>
                </a:lnTo>
                <a:lnTo>
                  <a:pt x="0" y="8022"/>
                </a:lnTo>
                <a:lnTo>
                  <a:pt x="3208" y="11244"/>
                </a:lnTo>
                <a:lnTo>
                  <a:pt x="8021" y="12844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77280" y="4073161"/>
            <a:ext cx="284480" cy="127000"/>
          </a:xfrm>
          <a:custGeom>
            <a:avLst/>
            <a:gdLst/>
            <a:ahLst/>
            <a:cxnLst/>
            <a:rect l="l" t="t" r="r" b="b"/>
            <a:pathLst>
              <a:path w="284480" h="127000">
                <a:moveTo>
                  <a:pt x="275967" y="0"/>
                </a:moveTo>
                <a:lnTo>
                  <a:pt x="0" y="113897"/>
                </a:lnTo>
                <a:lnTo>
                  <a:pt x="3208" y="126742"/>
                </a:lnTo>
                <a:lnTo>
                  <a:pt x="279176" y="12823"/>
                </a:lnTo>
                <a:lnTo>
                  <a:pt x="283988" y="9623"/>
                </a:lnTo>
                <a:lnTo>
                  <a:pt x="283988" y="4822"/>
                </a:lnTo>
                <a:lnTo>
                  <a:pt x="280780" y="1600"/>
                </a:lnTo>
                <a:lnTo>
                  <a:pt x="275967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53248" y="4073161"/>
            <a:ext cx="263525" cy="96520"/>
          </a:xfrm>
          <a:custGeom>
            <a:avLst/>
            <a:gdLst/>
            <a:ahLst/>
            <a:cxnLst/>
            <a:rect l="l" t="t" r="r" b="b"/>
            <a:pathLst>
              <a:path w="263525" h="96520">
                <a:moveTo>
                  <a:pt x="3208" y="0"/>
                </a:moveTo>
                <a:lnTo>
                  <a:pt x="0" y="12823"/>
                </a:lnTo>
                <a:lnTo>
                  <a:pt x="259925" y="96251"/>
                </a:lnTo>
                <a:lnTo>
                  <a:pt x="263134" y="83427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13174" y="4156589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23"/>
                </a:lnTo>
                <a:lnTo>
                  <a:pt x="4812" y="11223"/>
                </a:lnTo>
                <a:lnTo>
                  <a:pt x="8042" y="8022"/>
                </a:lnTo>
                <a:lnTo>
                  <a:pt x="8042" y="3200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80489" y="4045892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4812" y="0"/>
                </a:moveTo>
                <a:lnTo>
                  <a:pt x="1604" y="3200"/>
                </a:lnTo>
                <a:lnTo>
                  <a:pt x="0" y="8022"/>
                </a:lnTo>
                <a:lnTo>
                  <a:pt x="3208" y="11223"/>
                </a:lnTo>
                <a:lnTo>
                  <a:pt x="8021" y="12823"/>
                </a:lnTo>
                <a:lnTo>
                  <a:pt x="481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85301" y="3925573"/>
            <a:ext cx="274955" cy="133350"/>
          </a:xfrm>
          <a:custGeom>
            <a:avLst/>
            <a:gdLst/>
            <a:ahLst/>
            <a:cxnLst/>
            <a:rect l="l" t="t" r="r" b="b"/>
            <a:pathLst>
              <a:path w="274955" h="133350">
                <a:moveTo>
                  <a:pt x="266342" y="0"/>
                </a:moveTo>
                <a:lnTo>
                  <a:pt x="0" y="120319"/>
                </a:lnTo>
                <a:lnTo>
                  <a:pt x="3208" y="133143"/>
                </a:lnTo>
                <a:lnTo>
                  <a:pt x="269550" y="12823"/>
                </a:lnTo>
                <a:lnTo>
                  <a:pt x="274363" y="9623"/>
                </a:lnTo>
                <a:lnTo>
                  <a:pt x="274363" y="4800"/>
                </a:lnTo>
                <a:lnTo>
                  <a:pt x="271155" y="1600"/>
                </a:lnTo>
                <a:lnTo>
                  <a:pt x="26634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51644" y="3925573"/>
            <a:ext cx="258445" cy="104775"/>
          </a:xfrm>
          <a:custGeom>
            <a:avLst/>
            <a:gdLst/>
            <a:ahLst/>
            <a:cxnLst/>
            <a:rect l="l" t="t" r="r" b="b"/>
            <a:pathLst>
              <a:path w="258444" h="104775">
                <a:moveTo>
                  <a:pt x="3208" y="0"/>
                </a:moveTo>
                <a:lnTo>
                  <a:pt x="0" y="12823"/>
                </a:lnTo>
                <a:lnTo>
                  <a:pt x="255112" y="104274"/>
                </a:lnTo>
                <a:lnTo>
                  <a:pt x="258321" y="91429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06757" y="4017002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44"/>
                </a:lnTo>
                <a:lnTo>
                  <a:pt x="8021" y="8022"/>
                </a:lnTo>
                <a:lnTo>
                  <a:pt x="8021" y="3221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90114" y="390310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93322" y="3768340"/>
            <a:ext cx="264795" cy="144780"/>
          </a:xfrm>
          <a:custGeom>
            <a:avLst/>
            <a:gdLst/>
            <a:ahLst/>
            <a:cxnLst/>
            <a:rect l="l" t="t" r="r" b="b"/>
            <a:pathLst>
              <a:path w="264794" h="144779">
                <a:moveTo>
                  <a:pt x="259925" y="0"/>
                </a:moveTo>
                <a:lnTo>
                  <a:pt x="255112" y="0"/>
                </a:lnTo>
                <a:lnTo>
                  <a:pt x="0" y="134764"/>
                </a:lnTo>
                <a:lnTo>
                  <a:pt x="6416" y="144387"/>
                </a:lnTo>
                <a:lnTo>
                  <a:pt x="258500" y="11223"/>
                </a:lnTo>
                <a:lnTo>
                  <a:pt x="256717" y="11223"/>
                </a:lnTo>
                <a:lnTo>
                  <a:pt x="261529" y="9623"/>
                </a:lnTo>
                <a:lnTo>
                  <a:pt x="264738" y="6422"/>
                </a:lnTo>
                <a:lnTo>
                  <a:pt x="263134" y="1600"/>
                </a:lnTo>
                <a:lnTo>
                  <a:pt x="259925" y="0"/>
                </a:lnTo>
                <a:close/>
              </a:path>
              <a:path w="264794" h="144779">
                <a:moveTo>
                  <a:pt x="261529" y="9623"/>
                </a:moveTo>
                <a:lnTo>
                  <a:pt x="256717" y="11223"/>
                </a:lnTo>
                <a:lnTo>
                  <a:pt x="258500" y="11223"/>
                </a:lnTo>
                <a:lnTo>
                  <a:pt x="261529" y="9623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50039" y="3766739"/>
            <a:ext cx="255270" cy="118745"/>
          </a:xfrm>
          <a:custGeom>
            <a:avLst/>
            <a:gdLst/>
            <a:ahLst/>
            <a:cxnLst/>
            <a:rect l="l" t="t" r="r" b="b"/>
            <a:pathLst>
              <a:path w="255269" h="118745">
                <a:moveTo>
                  <a:pt x="3208" y="0"/>
                </a:moveTo>
                <a:lnTo>
                  <a:pt x="0" y="12823"/>
                </a:lnTo>
                <a:lnTo>
                  <a:pt x="251904" y="118719"/>
                </a:lnTo>
                <a:lnTo>
                  <a:pt x="255112" y="105874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01944" y="3872614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44"/>
                </a:lnTo>
                <a:lnTo>
                  <a:pt x="8021" y="8022"/>
                </a:lnTo>
                <a:lnTo>
                  <a:pt x="8021" y="3221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99739" y="37522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21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2948" y="3611128"/>
            <a:ext cx="254000" cy="151130"/>
          </a:xfrm>
          <a:custGeom>
            <a:avLst/>
            <a:gdLst/>
            <a:ahLst/>
            <a:cxnLst/>
            <a:rect l="l" t="t" r="r" b="b"/>
            <a:pathLst>
              <a:path w="254000" h="151129">
                <a:moveTo>
                  <a:pt x="248696" y="0"/>
                </a:moveTo>
                <a:lnTo>
                  <a:pt x="243883" y="0"/>
                </a:lnTo>
                <a:lnTo>
                  <a:pt x="0" y="141165"/>
                </a:lnTo>
                <a:lnTo>
                  <a:pt x="6416" y="150789"/>
                </a:lnTo>
                <a:lnTo>
                  <a:pt x="247535" y="11223"/>
                </a:lnTo>
                <a:lnTo>
                  <a:pt x="245487" y="11223"/>
                </a:lnTo>
                <a:lnTo>
                  <a:pt x="250300" y="9623"/>
                </a:lnTo>
                <a:lnTo>
                  <a:pt x="253508" y="6401"/>
                </a:lnTo>
                <a:lnTo>
                  <a:pt x="251904" y="1600"/>
                </a:lnTo>
                <a:lnTo>
                  <a:pt x="248696" y="0"/>
                </a:lnTo>
                <a:close/>
              </a:path>
              <a:path w="254000" h="151129">
                <a:moveTo>
                  <a:pt x="250300" y="9623"/>
                </a:moveTo>
                <a:lnTo>
                  <a:pt x="245487" y="11223"/>
                </a:lnTo>
                <a:lnTo>
                  <a:pt x="247535" y="11223"/>
                </a:lnTo>
                <a:lnTo>
                  <a:pt x="250300" y="9623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48435" y="3609507"/>
            <a:ext cx="248920" cy="120650"/>
          </a:xfrm>
          <a:custGeom>
            <a:avLst/>
            <a:gdLst/>
            <a:ahLst/>
            <a:cxnLst/>
            <a:rect l="l" t="t" r="r" b="b"/>
            <a:pathLst>
              <a:path w="248919" h="120650">
                <a:moveTo>
                  <a:pt x="3208" y="0"/>
                </a:moveTo>
                <a:lnTo>
                  <a:pt x="0" y="12844"/>
                </a:lnTo>
                <a:lnTo>
                  <a:pt x="245487" y="120341"/>
                </a:lnTo>
                <a:lnTo>
                  <a:pt x="248696" y="107496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93923" y="3717003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3208" y="0"/>
                </a:moveTo>
                <a:lnTo>
                  <a:pt x="0" y="12844"/>
                </a:lnTo>
                <a:lnTo>
                  <a:pt x="4812" y="11223"/>
                </a:lnTo>
                <a:lnTo>
                  <a:pt x="8021" y="8022"/>
                </a:lnTo>
                <a:lnTo>
                  <a:pt x="8021" y="3200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09365" y="360470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12573" y="3453896"/>
            <a:ext cx="244475" cy="16065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39070" y="0"/>
                </a:moveTo>
                <a:lnTo>
                  <a:pt x="234258" y="0"/>
                </a:lnTo>
                <a:lnTo>
                  <a:pt x="0" y="150810"/>
                </a:lnTo>
                <a:lnTo>
                  <a:pt x="6416" y="160433"/>
                </a:lnTo>
                <a:lnTo>
                  <a:pt x="238189" y="11223"/>
                </a:lnTo>
                <a:lnTo>
                  <a:pt x="234258" y="11223"/>
                </a:lnTo>
                <a:lnTo>
                  <a:pt x="240674" y="9623"/>
                </a:lnTo>
                <a:lnTo>
                  <a:pt x="243883" y="6422"/>
                </a:lnTo>
                <a:lnTo>
                  <a:pt x="242279" y="1600"/>
                </a:lnTo>
                <a:lnTo>
                  <a:pt x="239070" y="0"/>
                </a:lnTo>
                <a:close/>
              </a:path>
              <a:path w="244475" h="160654">
                <a:moveTo>
                  <a:pt x="240674" y="9623"/>
                </a:moveTo>
                <a:lnTo>
                  <a:pt x="234258" y="11223"/>
                </a:lnTo>
                <a:lnTo>
                  <a:pt x="238189" y="11223"/>
                </a:lnTo>
                <a:lnTo>
                  <a:pt x="240674" y="9623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46831" y="3452295"/>
            <a:ext cx="242570" cy="133350"/>
          </a:xfrm>
          <a:custGeom>
            <a:avLst/>
            <a:gdLst/>
            <a:ahLst/>
            <a:cxnLst/>
            <a:rect l="l" t="t" r="r" b="b"/>
            <a:pathLst>
              <a:path w="242569" h="133350">
                <a:moveTo>
                  <a:pt x="6416" y="0"/>
                </a:moveTo>
                <a:lnTo>
                  <a:pt x="0" y="12823"/>
                </a:lnTo>
                <a:lnTo>
                  <a:pt x="235862" y="133143"/>
                </a:lnTo>
                <a:lnTo>
                  <a:pt x="242279" y="120319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82693" y="3572615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5">
                <a:moveTo>
                  <a:pt x="6416" y="0"/>
                </a:moveTo>
                <a:lnTo>
                  <a:pt x="0" y="12823"/>
                </a:lnTo>
                <a:lnTo>
                  <a:pt x="4812" y="12823"/>
                </a:lnTo>
                <a:lnTo>
                  <a:pt x="9625" y="8022"/>
                </a:lnTo>
                <a:lnTo>
                  <a:pt x="9625" y="32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20594" y="345389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23802" y="3303085"/>
            <a:ext cx="231140" cy="160655"/>
          </a:xfrm>
          <a:custGeom>
            <a:avLst/>
            <a:gdLst/>
            <a:ahLst/>
            <a:cxnLst/>
            <a:rect l="l" t="t" r="r" b="b"/>
            <a:pathLst>
              <a:path w="231139" h="160654">
                <a:moveTo>
                  <a:pt x="226237" y="0"/>
                </a:moveTo>
                <a:lnTo>
                  <a:pt x="221424" y="0"/>
                </a:lnTo>
                <a:lnTo>
                  <a:pt x="0" y="150810"/>
                </a:lnTo>
                <a:lnTo>
                  <a:pt x="6416" y="160433"/>
                </a:lnTo>
                <a:lnTo>
                  <a:pt x="227841" y="9623"/>
                </a:lnTo>
                <a:lnTo>
                  <a:pt x="231049" y="6422"/>
                </a:lnTo>
                <a:lnTo>
                  <a:pt x="229445" y="1600"/>
                </a:lnTo>
                <a:lnTo>
                  <a:pt x="226237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45227" y="3303085"/>
            <a:ext cx="233045" cy="135255"/>
          </a:xfrm>
          <a:custGeom>
            <a:avLst/>
            <a:gdLst/>
            <a:ahLst/>
            <a:cxnLst/>
            <a:rect l="l" t="t" r="r" b="b"/>
            <a:pathLst>
              <a:path w="233044" h="135254">
                <a:moveTo>
                  <a:pt x="6416" y="0"/>
                </a:moveTo>
                <a:lnTo>
                  <a:pt x="0" y="9623"/>
                </a:lnTo>
                <a:lnTo>
                  <a:pt x="226237" y="134764"/>
                </a:lnTo>
                <a:lnTo>
                  <a:pt x="232653" y="125141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71464" y="342822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416" y="0"/>
                </a:moveTo>
                <a:lnTo>
                  <a:pt x="0" y="9623"/>
                </a:lnTo>
                <a:lnTo>
                  <a:pt x="4812" y="9623"/>
                </a:lnTo>
                <a:lnTo>
                  <a:pt x="8021" y="6422"/>
                </a:lnTo>
                <a:lnTo>
                  <a:pt x="9625" y="32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28615" y="33207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21"/>
                </a:lnTo>
                <a:lnTo>
                  <a:pt x="1604" y="6422"/>
                </a:lnTo>
                <a:lnTo>
                  <a:pt x="4812" y="9623"/>
                </a:lnTo>
                <a:lnTo>
                  <a:pt x="9625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31824" y="3169921"/>
            <a:ext cx="221615" cy="160655"/>
          </a:xfrm>
          <a:custGeom>
            <a:avLst/>
            <a:gdLst/>
            <a:ahLst/>
            <a:cxnLst/>
            <a:rect l="l" t="t" r="r" b="b"/>
            <a:pathLst>
              <a:path w="221614" h="160654">
                <a:moveTo>
                  <a:pt x="216611" y="0"/>
                </a:moveTo>
                <a:lnTo>
                  <a:pt x="211799" y="0"/>
                </a:lnTo>
                <a:lnTo>
                  <a:pt x="0" y="150810"/>
                </a:lnTo>
                <a:lnTo>
                  <a:pt x="6416" y="160433"/>
                </a:lnTo>
                <a:lnTo>
                  <a:pt x="218215" y="9644"/>
                </a:lnTo>
                <a:lnTo>
                  <a:pt x="221424" y="6422"/>
                </a:lnTo>
                <a:lnTo>
                  <a:pt x="219820" y="1621"/>
                </a:lnTo>
                <a:lnTo>
                  <a:pt x="216611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43623" y="3169921"/>
            <a:ext cx="226695" cy="127000"/>
          </a:xfrm>
          <a:custGeom>
            <a:avLst/>
            <a:gdLst/>
            <a:ahLst/>
            <a:cxnLst/>
            <a:rect l="l" t="t" r="r" b="b"/>
            <a:pathLst>
              <a:path w="226694" h="127000">
                <a:moveTo>
                  <a:pt x="6416" y="0"/>
                </a:moveTo>
                <a:lnTo>
                  <a:pt x="0" y="9644"/>
                </a:lnTo>
                <a:lnTo>
                  <a:pt x="219820" y="126742"/>
                </a:lnTo>
                <a:lnTo>
                  <a:pt x="226237" y="117119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63443" y="32870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416" y="0"/>
                </a:moveTo>
                <a:lnTo>
                  <a:pt x="0" y="9623"/>
                </a:lnTo>
                <a:lnTo>
                  <a:pt x="4812" y="9623"/>
                </a:lnTo>
                <a:lnTo>
                  <a:pt x="8021" y="6422"/>
                </a:lnTo>
                <a:lnTo>
                  <a:pt x="9625" y="3221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8240" y="31875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08" y="0"/>
                </a:moveTo>
                <a:lnTo>
                  <a:pt x="0" y="3200"/>
                </a:lnTo>
                <a:lnTo>
                  <a:pt x="1604" y="6401"/>
                </a:lnTo>
                <a:lnTo>
                  <a:pt x="4834" y="9623"/>
                </a:lnTo>
                <a:lnTo>
                  <a:pt x="9646" y="9623"/>
                </a:lnTo>
                <a:lnTo>
                  <a:pt x="320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41449" y="3031955"/>
            <a:ext cx="212090" cy="165735"/>
          </a:xfrm>
          <a:custGeom>
            <a:avLst/>
            <a:gdLst/>
            <a:ahLst/>
            <a:cxnLst/>
            <a:rect l="l" t="t" r="r" b="b"/>
            <a:pathLst>
              <a:path w="212089" h="165735">
                <a:moveTo>
                  <a:pt x="206986" y="0"/>
                </a:moveTo>
                <a:lnTo>
                  <a:pt x="202173" y="0"/>
                </a:lnTo>
                <a:lnTo>
                  <a:pt x="0" y="155632"/>
                </a:lnTo>
                <a:lnTo>
                  <a:pt x="6438" y="165255"/>
                </a:lnTo>
                <a:lnTo>
                  <a:pt x="208590" y="9623"/>
                </a:lnTo>
                <a:lnTo>
                  <a:pt x="211799" y="6422"/>
                </a:lnTo>
                <a:lnTo>
                  <a:pt x="210194" y="1600"/>
                </a:lnTo>
                <a:lnTo>
                  <a:pt x="20698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43623" y="3031955"/>
            <a:ext cx="221615" cy="132080"/>
          </a:xfrm>
          <a:custGeom>
            <a:avLst/>
            <a:gdLst/>
            <a:ahLst/>
            <a:cxnLst/>
            <a:rect l="l" t="t" r="r" b="b"/>
            <a:pathLst>
              <a:path w="221614" h="132080">
                <a:moveTo>
                  <a:pt x="6416" y="0"/>
                </a:moveTo>
                <a:lnTo>
                  <a:pt x="0" y="9623"/>
                </a:lnTo>
                <a:lnTo>
                  <a:pt x="215007" y="131564"/>
                </a:lnTo>
                <a:lnTo>
                  <a:pt x="221424" y="121941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58630" y="315389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416" y="0"/>
                </a:moveTo>
                <a:lnTo>
                  <a:pt x="0" y="9623"/>
                </a:lnTo>
                <a:lnTo>
                  <a:pt x="4812" y="9623"/>
                </a:lnTo>
                <a:lnTo>
                  <a:pt x="8021" y="6401"/>
                </a:lnTo>
                <a:lnTo>
                  <a:pt x="9625" y="32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41449" y="305602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3229" y="0"/>
                </a:moveTo>
                <a:lnTo>
                  <a:pt x="0" y="3200"/>
                </a:lnTo>
                <a:lnTo>
                  <a:pt x="1625" y="6422"/>
                </a:lnTo>
                <a:lnTo>
                  <a:pt x="4834" y="9623"/>
                </a:lnTo>
                <a:lnTo>
                  <a:pt x="9646" y="9623"/>
                </a:lnTo>
                <a:lnTo>
                  <a:pt x="3229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4679" y="2905213"/>
            <a:ext cx="207010" cy="160655"/>
          </a:xfrm>
          <a:custGeom>
            <a:avLst/>
            <a:gdLst/>
            <a:ahLst/>
            <a:cxnLst/>
            <a:rect l="l" t="t" r="r" b="b"/>
            <a:pathLst>
              <a:path w="207010" h="160655">
                <a:moveTo>
                  <a:pt x="202152" y="0"/>
                </a:moveTo>
                <a:lnTo>
                  <a:pt x="197339" y="0"/>
                </a:lnTo>
                <a:lnTo>
                  <a:pt x="0" y="150810"/>
                </a:lnTo>
                <a:lnTo>
                  <a:pt x="6416" y="160433"/>
                </a:lnTo>
                <a:lnTo>
                  <a:pt x="203756" y="9623"/>
                </a:lnTo>
                <a:lnTo>
                  <a:pt x="206965" y="6422"/>
                </a:lnTo>
                <a:lnTo>
                  <a:pt x="205360" y="1600"/>
                </a:lnTo>
                <a:lnTo>
                  <a:pt x="202152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42018" y="2905213"/>
            <a:ext cx="217170" cy="127000"/>
          </a:xfrm>
          <a:custGeom>
            <a:avLst/>
            <a:gdLst/>
            <a:ahLst/>
            <a:cxnLst/>
            <a:rect l="l" t="t" r="r" b="b"/>
            <a:pathLst>
              <a:path w="217169" h="127000">
                <a:moveTo>
                  <a:pt x="6416" y="0"/>
                </a:moveTo>
                <a:lnTo>
                  <a:pt x="0" y="9623"/>
                </a:lnTo>
                <a:lnTo>
                  <a:pt x="210194" y="126742"/>
                </a:lnTo>
                <a:lnTo>
                  <a:pt x="216611" y="117119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52213" y="30223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416" y="0"/>
                </a:moveTo>
                <a:lnTo>
                  <a:pt x="0" y="9623"/>
                </a:lnTo>
                <a:lnTo>
                  <a:pt x="4812" y="9623"/>
                </a:lnTo>
                <a:lnTo>
                  <a:pt x="8021" y="6422"/>
                </a:lnTo>
                <a:lnTo>
                  <a:pt x="9625" y="32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39380" y="2565100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39380" y="2571523"/>
            <a:ext cx="153035" cy="2480310"/>
          </a:xfrm>
          <a:custGeom>
            <a:avLst/>
            <a:gdLst/>
            <a:ahLst/>
            <a:cxnLst/>
            <a:rect l="l" t="t" r="r" b="b"/>
            <a:pathLst>
              <a:path w="153035" h="2480310">
                <a:moveTo>
                  <a:pt x="152020" y="2467438"/>
                </a:moveTo>
                <a:lnTo>
                  <a:pt x="146004" y="2467438"/>
                </a:lnTo>
                <a:lnTo>
                  <a:pt x="139588" y="2473861"/>
                </a:lnTo>
                <a:lnTo>
                  <a:pt x="141192" y="2478662"/>
                </a:lnTo>
                <a:lnTo>
                  <a:pt x="146004" y="2480262"/>
                </a:lnTo>
                <a:lnTo>
                  <a:pt x="152421" y="2473861"/>
                </a:lnTo>
                <a:lnTo>
                  <a:pt x="152020" y="2467438"/>
                </a:lnTo>
                <a:close/>
              </a:path>
              <a:path w="153035" h="2480310">
                <a:moveTo>
                  <a:pt x="152421" y="2473861"/>
                </a:moveTo>
                <a:lnTo>
                  <a:pt x="146004" y="2480262"/>
                </a:lnTo>
                <a:lnTo>
                  <a:pt x="150817" y="2478662"/>
                </a:lnTo>
                <a:lnTo>
                  <a:pt x="152421" y="2473861"/>
                </a:lnTo>
                <a:close/>
              </a:path>
              <a:path w="153035" h="2480310">
                <a:moveTo>
                  <a:pt x="12833" y="0"/>
                </a:moveTo>
                <a:lnTo>
                  <a:pt x="0" y="0"/>
                </a:lnTo>
                <a:lnTo>
                  <a:pt x="6416" y="128342"/>
                </a:lnTo>
                <a:lnTo>
                  <a:pt x="22459" y="418718"/>
                </a:lnTo>
                <a:lnTo>
                  <a:pt x="44918" y="816590"/>
                </a:lnTo>
                <a:lnTo>
                  <a:pt x="70585" y="1265799"/>
                </a:lnTo>
                <a:lnTo>
                  <a:pt x="118733" y="2098435"/>
                </a:lnTo>
                <a:lnTo>
                  <a:pt x="133171" y="2371187"/>
                </a:lnTo>
                <a:lnTo>
                  <a:pt x="139588" y="2473861"/>
                </a:lnTo>
                <a:lnTo>
                  <a:pt x="146004" y="2467438"/>
                </a:lnTo>
                <a:lnTo>
                  <a:pt x="152020" y="2467438"/>
                </a:lnTo>
                <a:lnTo>
                  <a:pt x="146004" y="2371187"/>
                </a:lnTo>
                <a:lnTo>
                  <a:pt x="131567" y="2098435"/>
                </a:lnTo>
                <a:lnTo>
                  <a:pt x="109107" y="1710208"/>
                </a:lnTo>
                <a:lnTo>
                  <a:pt x="83440" y="1265799"/>
                </a:lnTo>
                <a:lnTo>
                  <a:pt x="57751" y="816590"/>
                </a:lnTo>
                <a:lnTo>
                  <a:pt x="35292" y="418718"/>
                </a:lnTo>
                <a:lnTo>
                  <a:pt x="19250" y="128342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59717" y="5037361"/>
            <a:ext cx="26034" cy="14604"/>
          </a:xfrm>
          <a:custGeom>
            <a:avLst/>
            <a:gdLst/>
            <a:ahLst/>
            <a:cxnLst/>
            <a:rect l="l" t="t" r="r" b="b"/>
            <a:pathLst>
              <a:path w="26035" h="14604">
                <a:moveTo>
                  <a:pt x="0" y="0"/>
                </a:moveTo>
                <a:lnTo>
                  <a:pt x="0" y="12823"/>
                </a:lnTo>
                <a:lnTo>
                  <a:pt x="25667" y="14423"/>
                </a:lnTo>
                <a:lnTo>
                  <a:pt x="25667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3300" y="503736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416" y="0"/>
                </a:moveTo>
                <a:lnTo>
                  <a:pt x="1604" y="1600"/>
                </a:lnTo>
                <a:lnTo>
                  <a:pt x="0" y="6401"/>
                </a:lnTo>
                <a:lnTo>
                  <a:pt x="1604" y="11223"/>
                </a:lnTo>
                <a:lnTo>
                  <a:pt x="6416" y="12823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2319" y="5037361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01"/>
                </a:lnTo>
                <a:lnTo>
                  <a:pt x="12833" y="6401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92319" y="5043763"/>
            <a:ext cx="27305" cy="217170"/>
          </a:xfrm>
          <a:custGeom>
            <a:avLst/>
            <a:gdLst/>
            <a:ahLst/>
            <a:cxnLst/>
            <a:rect l="l" t="t" r="r" b="b"/>
            <a:pathLst>
              <a:path w="27305" h="217170">
                <a:moveTo>
                  <a:pt x="26830" y="203747"/>
                </a:moveTo>
                <a:lnTo>
                  <a:pt x="20854" y="203747"/>
                </a:lnTo>
                <a:lnTo>
                  <a:pt x="14437" y="210170"/>
                </a:lnTo>
                <a:lnTo>
                  <a:pt x="16042" y="214992"/>
                </a:lnTo>
                <a:lnTo>
                  <a:pt x="20854" y="216592"/>
                </a:lnTo>
                <a:lnTo>
                  <a:pt x="27271" y="210170"/>
                </a:lnTo>
                <a:lnTo>
                  <a:pt x="26830" y="203747"/>
                </a:lnTo>
                <a:close/>
              </a:path>
              <a:path w="27305" h="217170">
                <a:moveTo>
                  <a:pt x="27271" y="210170"/>
                </a:moveTo>
                <a:lnTo>
                  <a:pt x="20854" y="216592"/>
                </a:lnTo>
                <a:lnTo>
                  <a:pt x="25667" y="214992"/>
                </a:lnTo>
                <a:lnTo>
                  <a:pt x="27271" y="210170"/>
                </a:lnTo>
                <a:close/>
              </a:path>
              <a:path w="27305" h="217170">
                <a:moveTo>
                  <a:pt x="12833" y="0"/>
                </a:moveTo>
                <a:lnTo>
                  <a:pt x="0" y="0"/>
                </a:lnTo>
                <a:lnTo>
                  <a:pt x="14437" y="210170"/>
                </a:lnTo>
                <a:lnTo>
                  <a:pt x="20854" y="203747"/>
                </a:lnTo>
                <a:lnTo>
                  <a:pt x="26830" y="203747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92319" y="5244310"/>
            <a:ext cx="20955" cy="16510"/>
          </a:xfrm>
          <a:custGeom>
            <a:avLst/>
            <a:gdLst/>
            <a:ahLst/>
            <a:cxnLst/>
            <a:rect l="l" t="t" r="r" b="b"/>
            <a:pathLst>
              <a:path w="20955" h="16510">
                <a:moveTo>
                  <a:pt x="0" y="0"/>
                </a:moveTo>
                <a:lnTo>
                  <a:pt x="0" y="12844"/>
                </a:lnTo>
                <a:lnTo>
                  <a:pt x="20854" y="16045"/>
                </a:lnTo>
                <a:lnTo>
                  <a:pt x="20854" y="32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85902" y="5244310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604" y="11223"/>
                </a:lnTo>
                <a:lnTo>
                  <a:pt x="6416" y="12844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14778" y="432984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38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55" y="6422"/>
                </a:lnTo>
                <a:lnTo>
                  <a:pt x="11250" y="1600"/>
                </a:lnTo>
                <a:lnTo>
                  <a:pt x="6438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14778" y="4336268"/>
            <a:ext cx="22860" cy="141605"/>
          </a:xfrm>
          <a:custGeom>
            <a:avLst/>
            <a:gdLst/>
            <a:ahLst/>
            <a:cxnLst/>
            <a:rect l="l" t="t" r="r" b="b"/>
            <a:pathLst>
              <a:path w="22860" h="141604">
                <a:moveTo>
                  <a:pt x="12855" y="0"/>
                </a:moveTo>
                <a:lnTo>
                  <a:pt x="0" y="0"/>
                </a:lnTo>
                <a:lnTo>
                  <a:pt x="9646" y="141187"/>
                </a:lnTo>
                <a:lnTo>
                  <a:pt x="22480" y="141187"/>
                </a:lnTo>
                <a:lnTo>
                  <a:pt x="12855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24424" y="447745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833" y="0"/>
                </a:moveTo>
                <a:lnTo>
                  <a:pt x="0" y="0"/>
                </a:lnTo>
                <a:lnTo>
                  <a:pt x="1604" y="4800"/>
                </a:lnTo>
                <a:lnTo>
                  <a:pt x="6416" y="6401"/>
                </a:lnTo>
                <a:lnTo>
                  <a:pt x="11229" y="4800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14177" y="348918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833" y="0"/>
                </a:moveTo>
                <a:lnTo>
                  <a:pt x="0" y="0"/>
                </a:lnTo>
                <a:lnTo>
                  <a:pt x="1604" y="4822"/>
                </a:lnTo>
                <a:lnTo>
                  <a:pt x="6416" y="6422"/>
                </a:lnTo>
                <a:lnTo>
                  <a:pt x="11229" y="4822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9053" y="2922859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6328"/>
                </a:lnTo>
              </a:path>
            </a:pathLst>
          </a:custGeom>
          <a:ln w="49752">
            <a:solidFill>
              <a:srgbClr val="3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51096" y="291645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6416" y="0"/>
                </a:moveTo>
                <a:lnTo>
                  <a:pt x="1604" y="1600"/>
                </a:lnTo>
                <a:lnTo>
                  <a:pt x="0" y="6401"/>
                </a:lnTo>
                <a:lnTo>
                  <a:pt x="12833" y="6401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39380" y="288756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39380" y="2893990"/>
            <a:ext cx="71120" cy="1040130"/>
          </a:xfrm>
          <a:custGeom>
            <a:avLst/>
            <a:gdLst/>
            <a:ahLst/>
            <a:cxnLst/>
            <a:rect l="l" t="t" r="r" b="b"/>
            <a:pathLst>
              <a:path w="71119" h="1040129">
                <a:moveTo>
                  <a:pt x="12833" y="0"/>
                </a:moveTo>
                <a:lnTo>
                  <a:pt x="0" y="0"/>
                </a:lnTo>
                <a:lnTo>
                  <a:pt x="57751" y="1039605"/>
                </a:lnTo>
                <a:lnTo>
                  <a:pt x="70585" y="1039605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97131" y="393359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833" y="0"/>
                </a:moveTo>
                <a:lnTo>
                  <a:pt x="0" y="0"/>
                </a:lnTo>
                <a:lnTo>
                  <a:pt x="1604" y="4800"/>
                </a:lnTo>
                <a:lnTo>
                  <a:pt x="6416" y="6401"/>
                </a:lnTo>
                <a:lnTo>
                  <a:pt x="11229" y="4800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66134" y="2977418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66134" y="2983840"/>
            <a:ext cx="102870" cy="860425"/>
          </a:xfrm>
          <a:custGeom>
            <a:avLst/>
            <a:gdLst/>
            <a:ahLst/>
            <a:cxnLst/>
            <a:rect l="l" t="t" r="r" b="b"/>
            <a:pathLst>
              <a:path w="102869" h="860425">
                <a:moveTo>
                  <a:pt x="12833" y="0"/>
                </a:moveTo>
                <a:lnTo>
                  <a:pt x="0" y="0"/>
                </a:lnTo>
                <a:lnTo>
                  <a:pt x="89857" y="859904"/>
                </a:lnTo>
                <a:lnTo>
                  <a:pt x="102691" y="859904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55991" y="384374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833" y="0"/>
                </a:moveTo>
                <a:lnTo>
                  <a:pt x="0" y="0"/>
                </a:lnTo>
                <a:lnTo>
                  <a:pt x="1604" y="4800"/>
                </a:lnTo>
                <a:lnTo>
                  <a:pt x="6416" y="6422"/>
                </a:lnTo>
                <a:lnTo>
                  <a:pt x="11229" y="4800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72033" y="409400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21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21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72033" y="4100430"/>
            <a:ext cx="27305" cy="157480"/>
          </a:xfrm>
          <a:custGeom>
            <a:avLst/>
            <a:gdLst/>
            <a:ahLst/>
            <a:cxnLst/>
            <a:rect l="l" t="t" r="r" b="b"/>
            <a:pathLst>
              <a:path w="27305" h="157479">
                <a:moveTo>
                  <a:pt x="12833" y="0"/>
                </a:moveTo>
                <a:lnTo>
                  <a:pt x="0" y="0"/>
                </a:lnTo>
                <a:lnTo>
                  <a:pt x="14437" y="157232"/>
                </a:lnTo>
                <a:lnTo>
                  <a:pt x="27271" y="157232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86472" y="425766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833" y="0"/>
                </a:moveTo>
                <a:lnTo>
                  <a:pt x="0" y="0"/>
                </a:lnTo>
                <a:lnTo>
                  <a:pt x="1604" y="4800"/>
                </a:lnTo>
                <a:lnTo>
                  <a:pt x="6416" y="6401"/>
                </a:lnTo>
                <a:lnTo>
                  <a:pt x="11229" y="4800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52783" y="3033555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21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21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52783" y="3039978"/>
            <a:ext cx="297180" cy="2243455"/>
          </a:xfrm>
          <a:custGeom>
            <a:avLst/>
            <a:gdLst/>
            <a:ahLst/>
            <a:cxnLst/>
            <a:rect l="l" t="t" r="r" b="b"/>
            <a:pathLst>
              <a:path w="297180" h="2243454">
                <a:moveTo>
                  <a:pt x="283988" y="2236422"/>
                </a:moveTo>
                <a:lnTo>
                  <a:pt x="285593" y="2241223"/>
                </a:lnTo>
                <a:lnTo>
                  <a:pt x="290405" y="2242845"/>
                </a:lnTo>
                <a:lnTo>
                  <a:pt x="283988" y="2236422"/>
                </a:lnTo>
                <a:close/>
              </a:path>
              <a:path w="297180" h="2243454">
                <a:moveTo>
                  <a:pt x="12833" y="0"/>
                </a:moveTo>
                <a:lnTo>
                  <a:pt x="0" y="0"/>
                </a:lnTo>
                <a:lnTo>
                  <a:pt x="283988" y="2236422"/>
                </a:lnTo>
                <a:lnTo>
                  <a:pt x="290405" y="2242845"/>
                </a:lnTo>
                <a:lnTo>
                  <a:pt x="295218" y="2241223"/>
                </a:lnTo>
                <a:lnTo>
                  <a:pt x="296822" y="2236422"/>
                </a:lnTo>
                <a:lnTo>
                  <a:pt x="290405" y="2230000"/>
                </a:lnTo>
                <a:lnTo>
                  <a:pt x="296006" y="2230000"/>
                </a:lnTo>
                <a:lnTo>
                  <a:pt x="12833" y="0"/>
                </a:lnTo>
                <a:close/>
              </a:path>
              <a:path w="297180" h="2243454">
                <a:moveTo>
                  <a:pt x="296006" y="2230000"/>
                </a:moveTo>
                <a:lnTo>
                  <a:pt x="290405" y="2230000"/>
                </a:lnTo>
                <a:lnTo>
                  <a:pt x="296822" y="2236422"/>
                </a:lnTo>
                <a:lnTo>
                  <a:pt x="296006" y="223000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3189" y="5269978"/>
            <a:ext cx="154305" cy="20955"/>
          </a:xfrm>
          <a:custGeom>
            <a:avLst/>
            <a:gdLst/>
            <a:ahLst/>
            <a:cxnLst/>
            <a:rect l="l" t="t" r="r" b="b"/>
            <a:pathLst>
              <a:path w="154305" h="20954">
                <a:moveTo>
                  <a:pt x="0" y="0"/>
                </a:moveTo>
                <a:lnTo>
                  <a:pt x="0" y="12844"/>
                </a:lnTo>
                <a:lnTo>
                  <a:pt x="154026" y="20867"/>
                </a:lnTo>
                <a:lnTo>
                  <a:pt x="154026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97215" y="527800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0" y="0"/>
                </a:moveTo>
                <a:lnTo>
                  <a:pt x="0" y="12844"/>
                </a:lnTo>
                <a:lnTo>
                  <a:pt x="4812" y="11223"/>
                </a:lnTo>
                <a:lnTo>
                  <a:pt x="6416" y="6422"/>
                </a:lnTo>
                <a:lnTo>
                  <a:pt x="4812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73151" y="5156081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6416" y="0"/>
                </a:moveTo>
                <a:lnTo>
                  <a:pt x="1604" y="1600"/>
                </a:lnTo>
                <a:lnTo>
                  <a:pt x="0" y="6401"/>
                </a:lnTo>
                <a:lnTo>
                  <a:pt x="1604" y="11223"/>
                </a:lnTo>
                <a:lnTo>
                  <a:pt x="6416" y="12823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79568" y="5156081"/>
            <a:ext cx="117475" cy="22860"/>
          </a:xfrm>
          <a:custGeom>
            <a:avLst/>
            <a:gdLst/>
            <a:ahLst/>
            <a:cxnLst/>
            <a:rect l="l" t="t" r="r" b="b"/>
            <a:pathLst>
              <a:path w="117475" h="22860">
                <a:moveTo>
                  <a:pt x="0" y="0"/>
                </a:moveTo>
                <a:lnTo>
                  <a:pt x="0" y="12823"/>
                </a:lnTo>
                <a:lnTo>
                  <a:pt x="110712" y="22446"/>
                </a:lnTo>
                <a:lnTo>
                  <a:pt x="117129" y="16045"/>
                </a:lnTo>
                <a:lnTo>
                  <a:pt x="104295" y="16045"/>
                </a:lnTo>
                <a:lnTo>
                  <a:pt x="110712" y="9623"/>
                </a:lnTo>
                <a:lnTo>
                  <a:pt x="0" y="0"/>
                </a:lnTo>
                <a:close/>
              </a:path>
              <a:path w="117475" h="22860">
                <a:moveTo>
                  <a:pt x="117129" y="16045"/>
                </a:moveTo>
                <a:lnTo>
                  <a:pt x="110712" y="22446"/>
                </a:lnTo>
                <a:lnTo>
                  <a:pt x="115524" y="20846"/>
                </a:lnTo>
                <a:lnTo>
                  <a:pt x="117129" y="16045"/>
                </a:lnTo>
                <a:close/>
              </a:path>
              <a:path w="117475" h="22860">
                <a:moveTo>
                  <a:pt x="110712" y="9623"/>
                </a:moveTo>
                <a:lnTo>
                  <a:pt x="104295" y="16045"/>
                </a:lnTo>
                <a:lnTo>
                  <a:pt x="117129" y="16045"/>
                </a:lnTo>
                <a:lnTo>
                  <a:pt x="115524" y="11223"/>
                </a:lnTo>
                <a:lnTo>
                  <a:pt x="110712" y="9623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27664" y="3129828"/>
            <a:ext cx="369570" cy="2042795"/>
          </a:xfrm>
          <a:custGeom>
            <a:avLst/>
            <a:gdLst/>
            <a:ahLst/>
            <a:cxnLst/>
            <a:rect l="l" t="t" r="r" b="b"/>
            <a:pathLst>
              <a:path w="369569" h="2042795">
                <a:moveTo>
                  <a:pt x="12833" y="0"/>
                </a:moveTo>
                <a:lnTo>
                  <a:pt x="0" y="0"/>
                </a:lnTo>
                <a:lnTo>
                  <a:pt x="356199" y="2042298"/>
                </a:lnTo>
                <a:lnTo>
                  <a:pt x="369033" y="2042298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27664" y="3123406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6416" y="0"/>
                </a:moveTo>
                <a:lnTo>
                  <a:pt x="1604" y="1600"/>
                </a:lnTo>
                <a:lnTo>
                  <a:pt x="0" y="6422"/>
                </a:lnTo>
                <a:lnTo>
                  <a:pt x="12833" y="6422"/>
                </a:lnTo>
                <a:lnTo>
                  <a:pt x="11229" y="1600"/>
                </a:lnTo>
                <a:lnTo>
                  <a:pt x="6416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98302" y="5055007"/>
            <a:ext cx="109107" cy="229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28751" y="3115383"/>
            <a:ext cx="379095" cy="1948180"/>
          </a:xfrm>
          <a:custGeom>
            <a:avLst/>
            <a:gdLst/>
            <a:ahLst/>
            <a:cxnLst/>
            <a:rect l="l" t="t" r="r" b="b"/>
            <a:pathLst>
              <a:path w="379094" h="1948179">
                <a:moveTo>
                  <a:pt x="12833" y="0"/>
                </a:moveTo>
                <a:lnTo>
                  <a:pt x="0" y="0"/>
                </a:lnTo>
                <a:lnTo>
                  <a:pt x="365825" y="1947646"/>
                </a:lnTo>
                <a:lnTo>
                  <a:pt x="378658" y="1947646"/>
                </a:lnTo>
                <a:lnTo>
                  <a:pt x="12833" y="0"/>
                </a:lnTo>
                <a:close/>
              </a:path>
            </a:pathLst>
          </a:custGeom>
          <a:solidFill>
            <a:srgbClr val="3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8315" y="2349447"/>
            <a:ext cx="2823916" cy="4051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561921" y="1281167"/>
            <a:ext cx="7766043" cy="516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 smtClean="0">
                <a:solidFill>
                  <a:srgbClr val="218049"/>
                </a:solidFill>
                <a:latin typeface="Verdana"/>
                <a:cs typeface="Verdana"/>
              </a:rPr>
              <a:t>Instrumentos para el </a:t>
            </a:r>
            <a:r>
              <a:rPr sz="3600" b="1" dirty="0" err="1" smtClean="0">
                <a:solidFill>
                  <a:srgbClr val="218049"/>
                </a:solidFill>
                <a:latin typeface="Verdana"/>
                <a:cs typeface="Verdana"/>
              </a:rPr>
              <a:t>ejercicio</a:t>
            </a:r>
            <a:r>
              <a:rPr sz="3600" b="1" dirty="0" smtClean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218049"/>
                </a:solidFill>
                <a:latin typeface="Verdana"/>
                <a:cs typeface="Verdana"/>
              </a:rPr>
              <a:t>de </a:t>
            </a:r>
            <a:r>
              <a:rPr sz="3600" b="1" dirty="0">
                <a:solidFill>
                  <a:srgbClr val="218049"/>
                </a:solidFill>
                <a:latin typeface="Verdana"/>
                <a:cs typeface="Verdana"/>
              </a:rPr>
              <a:t>la</a:t>
            </a:r>
            <a:r>
              <a:rPr sz="3600" b="1" spc="-13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218049"/>
                </a:solidFill>
                <a:latin typeface="Verdana"/>
                <a:cs typeface="Verdana"/>
              </a:rPr>
              <a:t>Veeduría</a:t>
            </a:r>
            <a:endParaRPr sz="3600" dirty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2930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r>
              <a:rPr sz="2800" spc="-10" dirty="0">
                <a:latin typeface="Verdana"/>
                <a:cs typeface="Verdana"/>
              </a:rPr>
              <a:t>Acta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conformación</a:t>
            </a:r>
            <a:endParaRPr sz="2800" dirty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1685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r>
              <a:rPr sz="2800" spc="-10" dirty="0">
                <a:latin typeface="Verdana"/>
                <a:cs typeface="Verdana"/>
              </a:rPr>
              <a:t>Actas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reuniones</a:t>
            </a:r>
            <a:endParaRPr sz="2800" dirty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1680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r>
              <a:rPr sz="2800" spc="-10" dirty="0">
                <a:latin typeface="Verdana"/>
                <a:cs typeface="Verdana"/>
              </a:rPr>
              <a:t>Estatutos</a:t>
            </a:r>
            <a:endParaRPr sz="2800" dirty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1680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r>
              <a:rPr sz="2800" spc="-10" dirty="0">
                <a:latin typeface="Verdana"/>
                <a:cs typeface="Verdana"/>
              </a:rPr>
              <a:t>Plan </a:t>
            </a:r>
            <a:r>
              <a:rPr sz="2800" spc="-5" dirty="0">
                <a:latin typeface="Verdana"/>
                <a:cs typeface="Verdana"/>
              </a:rPr>
              <a:t>de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 smtClean="0">
                <a:latin typeface="Verdana"/>
                <a:cs typeface="Verdana"/>
              </a:rPr>
              <a:t>Acción</a:t>
            </a:r>
            <a:endParaRPr lang="es-MX" sz="2800" spc="-5" dirty="0" smtClean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1680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r>
              <a:rPr lang="es-MX" sz="2800" spc="-5" dirty="0" smtClean="0">
                <a:latin typeface="Verdana"/>
                <a:cs typeface="Verdana"/>
              </a:rPr>
              <a:t>Informes a la comunidad</a:t>
            </a:r>
            <a:endParaRPr lang="es-MX" sz="2800" spc="-5" dirty="0" smtClean="0">
              <a:latin typeface="Verdana"/>
              <a:cs typeface="Verdana"/>
            </a:endParaRPr>
          </a:p>
          <a:p>
            <a:pPr marL="2331720" indent="-194310">
              <a:lnSpc>
                <a:spcPct val="100000"/>
              </a:lnSpc>
              <a:spcBef>
                <a:spcPts val="1680"/>
              </a:spcBef>
              <a:buClr>
                <a:srgbClr val="339933"/>
              </a:buClr>
              <a:buSzPct val="96428"/>
              <a:buChar char="•"/>
              <a:tabLst>
                <a:tab pos="2331720" algn="l"/>
              </a:tabLst>
            </a:pPr>
            <a:endParaRPr sz="2800" dirty="0">
              <a:latin typeface="Verdana"/>
              <a:cs typeface="Verdana"/>
            </a:endParaRPr>
          </a:p>
        </p:txBody>
      </p:sp>
      <p:pic>
        <p:nvPicPr>
          <p:cNvPr id="157" name="Imagen 15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" y="52064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56303" y="441959"/>
            <a:ext cx="681227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5616" y="441959"/>
            <a:ext cx="678179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0988" y="1184147"/>
            <a:ext cx="67665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8019" y="1184147"/>
            <a:ext cx="67513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0600" y="1177126"/>
            <a:ext cx="7614284" cy="54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9005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 smtClean="0">
                <a:solidFill>
                  <a:srgbClr val="1F487C"/>
                </a:solidFill>
                <a:latin typeface="Verdana"/>
                <a:cs typeface="Verdana"/>
              </a:rPr>
              <a:t>CLAVES DEL ÉXITO PARA </a:t>
            </a:r>
            <a:r>
              <a:rPr sz="3200" b="1" dirty="0" smtClean="0">
                <a:solidFill>
                  <a:srgbClr val="1F487C"/>
                </a:solidFill>
                <a:latin typeface="Verdana"/>
                <a:cs typeface="Verdana"/>
              </a:rPr>
              <a:t>LA</a:t>
            </a:r>
            <a:r>
              <a:rPr sz="32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1F487C"/>
                </a:solidFill>
                <a:latin typeface="Verdana"/>
                <a:cs typeface="Verdana"/>
              </a:rPr>
              <a:t>VIGILANCIA</a:t>
            </a:r>
            <a:endParaRPr sz="3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Conocer la 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PLANEACIÓN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de las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obras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o 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proyectos que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se</a:t>
            </a:r>
            <a:r>
              <a:rPr sz="2800" spc="7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vigilan.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Verdana"/>
                <a:cs typeface="Verdana"/>
              </a:rPr>
              <a:t>Obtener la </a:t>
            </a:r>
            <a:r>
              <a:rPr sz="2800" dirty="0">
                <a:latin typeface="Verdana"/>
                <a:cs typeface="Verdana"/>
              </a:rPr>
              <a:t>información </a:t>
            </a:r>
            <a:r>
              <a:rPr sz="2800" dirty="0">
                <a:solidFill>
                  <a:srgbClr val="003300"/>
                </a:solidFill>
                <a:latin typeface="Verdana"/>
                <a:cs typeface="Verdana"/>
              </a:rPr>
              <a:t>relacionada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con 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los 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CONTRATOS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de las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obras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o  </a:t>
            </a:r>
            <a:r>
              <a:rPr sz="2800" spc="-15" dirty="0">
                <a:solidFill>
                  <a:srgbClr val="003300"/>
                </a:solidFill>
                <a:latin typeface="Verdana"/>
                <a:cs typeface="Verdana"/>
              </a:rPr>
              <a:t>proyectos.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Solicitar </a:t>
            </a:r>
            <a:r>
              <a:rPr sz="2800" b="1" spc="-5" dirty="0">
                <a:solidFill>
                  <a:srgbClr val="218049"/>
                </a:solidFill>
                <a:latin typeface="Verdana"/>
                <a:cs typeface="Verdana"/>
              </a:rPr>
              <a:t>ASISTENCIA TÉCNICA </a:t>
            </a:r>
            <a:r>
              <a:rPr sz="2800" spc="-5" dirty="0">
                <a:solidFill>
                  <a:srgbClr val="003300"/>
                </a:solidFill>
                <a:latin typeface="Verdana"/>
                <a:cs typeface="Verdana"/>
              </a:rPr>
              <a:t>de los  organismos de</a:t>
            </a:r>
            <a:r>
              <a:rPr sz="2800" spc="5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00"/>
                </a:solidFill>
                <a:latin typeface="Verdana"/>
                <a:cs typeface="Verdana"/>
              </a:rPr>
              <a:t>control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4" y="193062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1228" y="2012950"/>
            <a:ext cx="851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CULTURA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1360" y="5722416"/>
            <a:ext cx="1127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E</a:t>
            </a:r>
            <a:r>
              <a:rPr sz="1400" spc="-10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UCACI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0948" y="6096000"/>
            <a:ext cx="1446530" cy="219075"/>
          </a:xfrm>
          <a:custGeom>
            <a:avLst/>
            <a:gdLst/>
            <a:ahLst/>
            <a:cxnLst/>
            <a:rect l="l" t="t" r="r" b="b"/>
            <a:pathLst>
              <a:path w="1446529" h="219075">
                <a:moveTo>
                  <a:pt x="0" y="219075"/>
                </a:moveTo>
                <a:lnTo>
                  <a:pt x="1446276" y="219075"/>
                </a:lnTo>
                <a:lnTo>
                  <a:pt x="1446276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948" y="6096000"/>
            <a:ext cx="1446530" cy="219075"/>
          </a:xfrm>
          <a:custGeom>
            <a:avLst/>
            <a:gdLst/>
            <a:ahLst/>
            <a:cxnLst/>
            <a:rect l="l" t="t" r="r" b="b"/>
            <a:pathLst>
              <a:path w="1446529" h="219075">
                <a:moveTo>
                  <a:pt x="0" y="219075"/>
                </a:moveTo>
                <a:lnTo>
                  <a:pt x="1446276" y="219075"/>
                </a:lnTo>
                <a:lnTo>
                  <a:pt x="1446276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10831" y="6128715"/>
            <a:ext cx="635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ALUD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8393" y="1390161"/>
            <a:ext cx="3960318" cy="4878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07" y="5304355"/>
            <a:ext cx="280035" cy="420370"/>
          </a:xfrm>
          <a:custGeom>
            <a:avLst/>
            <a:gdLst/>
            <a:ahLst/>
            <a:cxnLst/>
            <a:rect l="l" t="t" r="r" b="b"/>
            <a:pathLst>
              <a:path w="280035" h="420370">
                <a:moveTo>
                  <a:pt x="265633" y="0"/>
                </a:moveTo>
                <a:lnTo>
                  <a:pt x="214377" y="18906"/>
                </a:lnTo>
                <a:lnTo>
                  <a:pt x="159822" y="48746"/>
                </a:lnTo>
                <a:lnTo>
                  <a:pt x="105811" y="101131"/>
                </a:lnTo>
                <a:lnTo>
                  <a:pt x="65580" y="168813"/>
                </a:lnTo>
                <a:lnTo>
                  <a:pt x="25914" y="251037"/>
                </a:lnTo>
                <a:lnTo>
                  <a:pt x="0" y="329624"/>
                </a:lnTo>
                <a:lnTo>
                  <a:pt x="8821" y="360172"/>
                </a:lnTo>
                <a:lnTo>
                  <a:pt x="40231" y="404582"/>
                </a:lnTo>
                <a:lnTo>
                  <a:pt x="68334" y="419851"/>
                </a:lnTo>
                <a:lnTo>
                  <a:pt x="96996" y="386373"/>
                </a:lnTo>
                <a:lnTo>
                  <a:pt x="142729" y="315053"/>
                </a:lnTo>
                <a:lnTo>
                  <a:pt x="176900" y="262669"/>
                </a:lnTo>
                <a:lnTo>
                  <a:pt x="214377" y="179717"/>
                </a:lnTo>
                <a:lnTo>
                  <a:pt x="251295" y="104759"/>
                </a:lnTo>
                <a:lnTo>
                  <a:pt x="279957" y="41471"/>
                </a:lnTo>
                <a:lnTo>
                  <a:pt x="26563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2642" y="4766590"/>
            <a:ext cx="335915" cy="576580"/>
          </a:xfrm>
          <a:custGeom>
            <a:avLst/>
            <a:gdLst/>
            <a:ahLst/>
            <a:cxnLst/>
            <a:rect l="l" t="t" r="r" b="b"/>
            <a:pathLst>
              <a:path w="335914" h="576579">
                <a:moveTo>
                  <a:pt x="250193" y="0"/>
                </a:moveTo>
                <a:lnTo>
                  <a:pt x="259008" y="37115"/>
                </a:lnTo>
                <a:lnTo>
                  <a:pt x="272788" y="93865"/>
                </a:lnTo>
                <a:lnTo>
                  <a:pt x="270033" y="183394"/>
                </a:lnTo>
                <a:lnTo>
                  <a:pt x="259008" y="261980"/>
                </a:lnTo>
                <a:lnTo>
                  <a:pt x="222089" y="351470"/>
                </a:lnTo>
                <a:lnTo>
                  <a:pt x="179104" y="419123"/>
                </a:lnTo>
                <a:lnTo>
                  <a:pt x="110754" y="471537"/>
                </a:lnTo>
                <a:lnTo>
                  <a:pt x="28647" y="486816"/>
                </a:lnTo>
                <a:lnTo>
                  <a:pt x="0" y="534825"/>
                </a:lnTo>
                <a:lnTo>
                  <a:pt x="25349" y="576306"/>
                </a:lnTo>
                <a:lnTo>
                  <a:pt x="51241" y="534825"/>
                </a:lnTo>
                <a:lnTo>
                  <a:pt x="151637" y="534825"/>
                </a:lnTo>
                <a:lnTo>
                  <a:pt x="198929" y="513018"/>
                </a:lnTo>
                <a:lnTo>
                  <a:pt x="239160" y="471537"/>
                </a:lnTo>
                <a:lnTo>
                  <a:pt x="281602" y="422790"/>
                </a:lnTo>
                <a:lnTo>
                  <a:pt x="304197" y="351470"/>
                </a:lnTo>
                <a:lnTo>
                  <a:pt x="327335" y="265618"/>
                </a:lnTo>
                <a:lnTo>
                  <a:pt x="335613" y="146278"/>
                </a:lnTo>
                <a:lnTo>
                  <a:pt x="324044" y="52384"/>
                </a:lnTo>
                <a:lnTo>
                  <a:pt x="250193" y="0"/>
                </a:lnTo>
                <a:close/>
              </a:path>
              <a:path w="335914" h="576579">
                <a:moveTo>
                  <a:pt x="151637" y="534825"/>
                </a:moveTo>
                <a:lnTo>
                  <a:pt x="51241" y="534825"/>
                </a:lnTo>
                <a:lnTo>
                  <a:pt x="142171" y="539190"/>
                </a:lnTo>
                <a:lnTo>
                  <a:pt x="151637" y="53482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8842" y="4741116"/>
            <a:ext cx="282575" cy="575945"/>
          </a:xfrm>
          <a:custGeom>
            <a:avLst/>
            <a:gdLst/>
            <a:ahLst/>
            <a:cxnLst/>
            <a:rect l="l" t="t" r="r" b="b"/>
            <a:pathLst>
              <a:path w="282575" h="575945">
                <a:moveTo>
                  <a:pt x="191238" y="0"/>
                </a:moveTo>
                <a:lnTo>
                  <a:pt x="187926" y="18945"/>
                </a:lnTo>
                <a:lnTo>
                  <a:pt x="205018" y="45118"/>
                </a:lnTo>
                <a:lnTo>
                  <a:pt x="216588" y="48756"/>
                </a:lnTo>
                <a:lnTo>
                  <a:pt x="242495" y="71320"/>
                </a:lnTo>
                <a:lnTo>
                  <a:pt x="262320" y="93166"/>
                </a:lnTo>
                <a:lnTo>
                  <a:pt x="265075" y="134647"/>
                </a:lnTo>
                <a:lnTo>
                  <a:pt x="267844" y="187022"/>
                </a:lnTo>
                <a:lnTo>
                  <a:pt x="265075" y="246672"/>
                </a:lnTo>
                <a:lnTo>
                  <a:pt x="253506" y="309999"/>
                </a:lnTo>
                <a:lnTo>
                  <a:pt x="236428" y="377682"/>
                </a:lnTo>
                <a:lnTo>
                  <a:pt x="208309" y="440970"/>
                </a:lnTo>
                <a:lnTo>
                  <a:pt x="170847" y="489716"/>
                </a:lnTo>
                <a:lnTo>
                  <a:pt x="133914" y="523194"/>
                </a:lnTo>
                <a:lnTo>
                  <a:pt x="82673" y="549396"/>
                </a:lnTo>
                <a:lnTo>
                  <a:pt x="34171" y="549396"/>
                </a:lnTo>
                <a:lnTo>
                  <a:pt x="0" y="556671"/>
                </a:lnTo>
                <a:lnTo>
                  <a:pt x="28661" y="575607"/>
                </a:lnTo>
                <a:lnTo>
                  <a:pt x="82673" y="571970"/>
                </a:lnTo>
                <a:lnTo>
                  <a:pt x="119591" y="556671"/>
                </a:lnTo>
                <a:lnTo>
                  <a:pt x="159822" y="530489"/>
                </a:lnTo>
                <a:lnTo>
                  <a:pt x="193993" y="504287"/>
                </a:lnTo>
                <a:lnTo>
                  <a:pt x="216588" y="470809"/>
                </a:lnTo>
                <a:lnTo>
                  <a:pt x="236428" y="437332"/>
                </a:lnTo>
                <a:lnTo>
                  <a:pt x="253506" y="395851"/>
                </a:lnTo>
                <a:lnTo>
                  <a:pt x="265075" y="347842"/>
                </a:lnTo>
                <a:lnTo>
                  <a:pt x="279413" y="295457"/>
                </a:lnTo>
                <a:lnTo>
                  <a:pt x="282168" y="231403"/>
                </a:lnTo>
                <a:lnTo>
                  <a:pt x="282168" y="119339"/>
                </a:lnTo>
                <a:lnTo>
                  <a:pt x="273346" y="78596"/>
                </a:lnTo>
                <a:lnTo>
                  <a:pt x="191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346" y="4737487"/>
            <a:ext cx="299085" cy="631825"/>
          </a:xfrm>
          <a:custGeom>
            <a:avLst/>
            <a:gdLst/>
            <a:ahLst/>
            <a:cxnLst/>
            <a:rect l="l" t="t" r="r" b="b"/>
            <a:pathLst>
              <a:path w="299085" h="631825">
                <a:moveTo>
                  <a:pt x="88174" y="534117"/>
                </a:moveTo>
                <a:lnTo>
                  <a:pt x="54011" y="534117"/>
                </a:lnTo>
                <a:lnTo>
                  <a:pt x="73851" y="538492"/>
                </a:lnTo>
                <a:lnTo>
                  <a:pt x="31409" y="605408"/>
                </a:lnTo>
                <a:lnTo>
                  <a:pt x="42442" y="631620"/>
                </a:lnTo>
                <a:lnTo>
                  <a:pt x="59527" y="601770"/>
                </a:lnTo>
                <a:lnTo>
                  <a:pt x="88174" y="553024"/>
                </a:lnTo>
                <a:lnTo>
                  <a:pt x="88174" y="534117"/>
                </a:lnTo>
                <a:close/>
              </a:path>
              <a:path w="299085" h="631825">
                <a:moveTo>
                  <a:pt x="42442" y="489707"/>
                </a:moveTo>
                <a:lnTo>
                  <a:pt x="25349" y="515918"/>
                </a:lnTo>
                <a:lnTo>
                  <a:pt x="0" y="564665"/>
                </a:lnTo>
                <a:lnTo>
                  <a:pt x="19840" y="590867"/>
                </a:lnTo>
                <a:lnTo>
                  <a:pt x="54011" y="534117"/>
                </a:lnTo>
                <a:lnTo>
                  <a:pt x="88174" y="534117"/>
                </a:lnTo>
                <a:lnTo>
                  <a:pt x="88174" y="519546"/>
                </a:lnTo>
                <a:lnTo>
                  <a:pt x="130616" y="504277"/>
                </a:lnTo>
                <a:lnTo>
                  <a:pt x="136966" y="500639"/>
                </a:lnTo>
                <a:lnTo>
                  <a:pt x="68349" y="500639"/>
                </a:lnTo>
                <a:lnTo>
                  <a:pt x="42442" y="489707"/>
                </a:lnTo>
                <a:close/>
              </a:path>
              <a:path w="299085" h="631825">
                <a:moveTo>
                  <a:pt x="244684" y="0"/>
                </a:moveTo>
                <a:lnTo>
                  <a:pt x="259022" y="33477"/>
                </a:lnTo>
                <a:lnTo>
                  <a:pt x="276093" y="71320"/>
                </a:lnTo>
                <a:lnTo>
                  <a:pt x="284371" y="112063"/>
                </a:lnTo>
                <a:lnTo>
                  <a:pt x="281617" y="157172"/>
                </a:lnTo>
                <a:lnTo>
                  <a:pt x="278862" y="209557"/>
                </a:lnTo>
                <a:lnTo>
                  <a:pt x="270048" y="272874"/>
                </a:lnTo>
                <a:lnTo>
                  <a:pt x="259022" y="321620"/>
                </a:lnTo>
                <a:lnTo>
                  <a:pt x="233115" y="369640"/>
                </a:lnTo>
                <a:lnTo>
                  <a:pt x="207766" y="414787"/>
                </a:lnTo>
                <a:lnTo>
                  <a:pt x="179104" y="448226"/>
                </a:lnTo>
                <a:lnTo>
                  <a:pt x="139431" y="478075"/>
                </a:lnTo>
                <a:lnTo>
                  <a:pt x="105267" y="497011"/>
                </a:lnTo>
                <a:lnTo>
                  <a:pt x="68349" y="500639"/>
                </a:lnTo>
                <a:lnTo>
                  <a:pt x="136966" y="500639"/>
                </a:lnTo>
                <a:lnTo>
                  <a:pt x="176349" y="478075"/>
                </a:lnTo>
                <a:lnTo>
                  <a:pt x="210513" y="440960"/>
                </a:lnTo>
                <a:lnTo>
                  <a:pt x="241929" y="388576"/>
                </a:lnTo>
                <a:lnTo>
                  <a:pt x="267279" y="339829"/>
                </a:lnTo>
                <a:lnTo>
                  <a:pt x="284371" y="280149"/>
                </a:lnTo>
                <a:lnTo>
                  <a:pt x="290431" y="224127"/>
                </a:lnTo>
                <a:lnTo>
                  <a:pt x="298688" y="179717"/>
                </a:lnTo>
                <a:lnTo>
                  <a:pt x="298688" y="104797"/>
                </a:lnTo>
                <a:lnTo>
                  <a:pt x="287119" y="56012"/>
                </a:lnTo>
                <a:lnTo>
                  <a:pt x="270048" y="18906"/>
                </a:lnTo>
                <a:lnTo>
                  <a:pt x="244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47" y="4729484"/>
            <a:ext cx="288290" cy="528320"/>
          </a:xfrm>
          <a:custGeom>
            <a:avLst/>
            <a:gdLst/>
            <a:ahLst/>
            <a:cxnLst/>
            <a:rect l="l" t="t" r="r" b="b"/>
            <a:pathLst>
              <a:path w="288289" h="528320">
                <a:moveTo>
                  <a:pt x="196740" y="0"/>
                </a:moveTo>
                <a:lnTo>
                  <a:pt x="148231" y="22535"/>
                </a:lnTo>
                <a:lnTo>
                  <a:pt x="94227" y="67682"/>
                </a:lnTo>
                <a:lnTo>
                  <a:pt x="54011" y="130970"/>
                </a:lnTo>
                <a:lnTo>
                  <a:pt x="28647" y="195025"/>
                </a:lnTo>
                <a:lnTo>
                  <a:pt x="11569" y="266306"/>
                </a:lnTo>
                <a:lnTo>
                  <a:pt x="2754" y="333261"/>
                </a:lnTo>
                <a:lnTo>
                  <a:pt x="0" y="393678"/>
                </a:lnTo>
                <a:lnTo>
                  <a:pt x="5509" y="442425"/>
                </a:lnTo>
                <a:lnTo>
                  <a:pt x="19825" y="479540"/>
                </a:lnTo>
                <a:lnTo>
                  <a:pt x="39672" y="517383"/>
                </a:lnTo>
                <a:lnTo>
                  <a:pt x="82658" y="528287"/>
                </a:lnTo>
                <a:lnTo>
                  <a:pt x="42985" y="491171"/>
                </a:lnTo>
                <a:lnTo>
                  <a:pt x="22594" y="442425"/>
                </a:lnTo>
                <a:lnTo>
                  <a:pt x="19825" y="385675"/>
                </a:lnTo>
                <a:lnTo>
                  <a:pt x="19825" y="318720"/>
                </a:lnTo>
                <a:lnTo>
                  <a:pt x="28647" y="258303"/>
                </a:lnTo>
                <a:lnTo>
                  <a:pt x="42985" y="209557"/>
                </a:lnTo>
                <a:lnTo>
                  <a:pt x="60056" y="165175"/>
                </a:lnTo>
                <a:lnTo>
                  <a:pt x="77149" y="127332"/>
                </a:lnTo>
                <a:lnTo>
                  <a:pt x="119591" y="71320"/>
                </a:lnTo>
                <a:lnTo>
                  <a:pt x="142171" y="48746"/>
                </a:lnTo>
                <a:lnTo>
                  <a:pt x="173580" y="33477"/>
                </a:lnTo>
                <a:lnTo>
                  <a:pt x="199495" y="22535"/>
                </a:lnTo>
                <a:lnTo>
                  <a:pt x="262976" y="22535"/>
                </a:lnTo>
                <a:lnTo>
                  <a:pt x="259008" y="18906"/>
                </a:lnTo>
                <a:lnTo>
                  <a:pt x="230904" y="3637"/>
                </a:lnTo>
                <a:lnTo>
                  <a:pt x="196740" y="0"/>
                </a:lnTo>
                <a:close/>
              </a:path>
              <a:path w="288289" h="528320">
                <a:moveTo>
                  <a:pt x="262976" y="22535"/>
                </a:moveTo>
                <a:lnTo>
                  <a:pt x="227591" y="22535"/>
                </a:lnTo>
                <a:lnTo>
                  <a:pt x="247982" y="33477"/>
                </a:lnTo>
                <a:lnTo>
                  <a:pt x="282160" y="67682"/>
                </a:lnTo>
                <a:lnTo>
                  <a:pt x="287669" y="45108"/>
                </a:lnTo>
                <a:lnTo>
                  <a:pt x="262976" y="2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5762" y="4867023"/>
            <a:ext cx="33020" cy="139065"/>
          </a:xfrm>
          <a:custGeom>
            <a:avLst/>
            <a:gdLst/>
            <a:ahLst/>
            <a:cxnLst/>
            <a:rect l="l" t="t" r="r" b="b"/>
            <a:pathLst>
              <a:path w="33019" h="139064">
                <a:moveTo>
                  <a:pt x="0" y="0"/>
                </a:moveTo>
                <a:lnTo>
                  <a:pt x="6603" y="42179"/>
                </a:lnTo>
                <a:lnTo>
                  <a:pt x="16527" y="85124"/>
                </a:lnTo>
                <a:lnTo>
                  <a:pt x="19281" y="123704"/>
                </a:lnTo>
                <a:lnTo>
                  <a:pt x="29205" y="138973"/>
                </a:lnTo>
                <a:lnTo>
                  <a:pt x="32518" y="104031"/>
                </a:lnTo>
                <a:lnTo>
                  <a:pt x="25907" y="58214"/>
                </a:lnTo>
                <a:lnTo>
                  <a:pt x="16527" y="26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0405" y="5292714"/>
            <a:ext cx="307975" cy="435609"/>
          </a:xfrm>
          <a:custGeom>
            <a:avLst/>
            <a:gdLst/>
            <a:ahLst/>
            <a:cxnLst/>
            <a:rect l="l" t="t" r="r" b="b"/>
            <a:pathLst>
              <a:path w="307975" h="435610">
                <a:moveTo>
                  <a:pt x="273324" y="0"/>
                </a:moveTo>
                <a:lnTo>
                  <a:pt x="227591" y="10903"/>
                </a:lnTo>
                <a:lnTo>
                  <a:pt x="187918" y="26172"/>
                </a:lnTo>
                <a:lnTo>
                  <a:pt x="142185" y="67653"/>
                </a:lnTo>
                <a:lnTo>
                  <a:pt x="99743" y="120037"/>
                </a:lnTo>
                <a:lnTo>
                  <a:pt x="60056" y="184092"/>
                </a:lnTo>
                <a:lnTo>
                  <a:pt x="17070" y="269944"/>
                </a:lnTo>
                <a:lnTo>
                  <a:pt x="0" y="330361"/>
                </a:lnTo>
                <a:lnTo>
                  <a:pt x="0" y="352906"/>
                </a:lnTo>
                <a:lnTo>
                  <a:pt x="17070" y="379108"/>
                </a:lnTo>
                <a:lnTo>
                  <a:pt x="39672" y="412585"/>
                </a:lnTo>
                <a:lnTo>
                  <a:pt x="77149" y="435130"/>
                </a:lnTo>
                <a:lnTo>
                  <a:pt x="102498" y="419861"/>
                </a:lnTo>
                <a:lnTo>
                  <a:pt x="106883" y="412585"/>
                </a:lnTo>
                <a:lnTo>
                  <a:pt x="68334" y="412585"/>
                </a:lnTo>
                <a:lnTo>
                  <a:pt x="36918" y="393649"/>
                </a:lnTo>
                <a:lnTo>
                  <a:pt x="22594" y="360172"/>
                </a:lnTo>
                <a:lnTo>
                  <a:pt x="19825" y="330361"/>
                </a:lnTo>
                <a:lnTo>
                  <a:pt x="34163" y="281585"/>
                </a:lnTo>
                <a:lnTo>
                  <a:pt x="56765" y="224835"/>
                </a:lnTo>
                <a:lnTo>
                  <a:pt x="88174" y="161518"/>
                </a:lnTo>
                <a:lnTo>
                  <a:pt x="131160" y="109134"/>
                </a:lnTo>
                <a:lnTo>
                  <a:pt x="168078" y="67653"/>
                </a:lnTo>
                <a:lnTo>
                  <a:pt x="210520" y="37813"/>
                </a:lnTo>
                <a:lnTo>
                  <a:pt x="244684" y="29810"/>
                </a:lnTo>
                <a:lnTo>
                  <a:pt x="270577" y="22544"/>
                </a:lnTo>
                <a:lnTo>
                  <a:pt x="273324" y="0"/>
                </a:lnTo>
                <a:close/>
              </a:path>
              <a:path w="307975" h="435610">
                <a:moveTo>
                  <a:pt x="299239" y="18906"/>
                </a:moveTo>
                <a:lnTo>
                  <a:pt x="273324" y="22544"/>
                </a:lnTo>
                <a:lnTo>
                  <a:pt x="267822" y="52384"/>
                </a:lnTo>
                <a:lnTo>
                  <a:pt x="256253" y="97493"/>
                </a:lnTo>
                <a:lnTo>
                  <a:pt x="222089" y="157880"/>
                </a:lnTo>
                <a:lnTo>
                  <a:pt x="196740" y="213932"/>
                </a:lnTo>
                <a:lnTo>
                  <a:pt x="165324" y="269944"/>
                </a:lnTo>
                <a:lnTo>
                  <a:pt x="145484" y="318691"/>
                </a:lnTo>
                <a:lnTo>
                  <a:pt x="108000" y="371104"/>
                </a:lnTo>
                <a:lnTo>
                  <a:pt x="85405" y="405290"/>
                </a:lnTo>
                <a:lnTo>
                  <a:pt x="68334" y="412585"/>
                </a:lnTo>
                <a:lnTo>
                  <a:pt x="106883" y="412585"/>
                </a:lnTo>
                <a:lnTo>
                  <a:pt x="145484" y="348540"/>
                </a:lnTo>
                <a:lnTo>
                  <a:pt x="187918" y="277220"/>
                </a:lnTo>
                <a:lnTo>
                  <a:pt x="227591" y="191358"/>
                </a:lnTo>
                <a:lnTo>
                  <a:pt x="267822" y="120037"/>
                </a:lnTo>
                <a:lnTo>
                  <a:pt x="307510" y="56012"/>
                </a:lnTo>
                <a:lnTo>
                  <a:pt x="299239" y="18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5594" y="4704010"/>
            <a:ext cx="203351" cy="22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9712" y="4937606"/>
            <a:ext cx="198755" cy="376555"/>
          </a:xfrm>
          <a:custGeom>
            <a:avLst/>
            <a:gdLst/>
            <a:ahLst/>
            <a:cxnLst/>
            <a:rect l="l" t="t" r="r" b="b"/>
            <a:pathLst>
              <a:path w="198755" h="376554">
                <a:moveTo>
                  <a:pt x="166969" y="0"/>
                </a:moveTo>
                <a:lnTo>
                  <a:pt x="146585" y="0"/>
                </a:lnTo>
                <a:lnTo>
                  <a:pt x="115169" y="15278"/>
                </a:lnTo>
                <a:lnTo>
                  <a:pt x="71647" y="56759"/>
                </a:lnTo>
                <a:lnTo>
                  <a:pt x="31416" y="109134"/>
                </a:lnTo>
                <a:lnTo>
                  <a:pt x="11569" y="150614"/>
                </a:lnTo>
                <a:lnTo>
                  <a:pt x="0" y="206666"/>
                </a:lnTo>
                <a:lnTo>
                  <a:pt x="0" y="259778"/>
                </a:lnTo>
                <a:lnTo>
                  <a:pt x="14323" y="323803"/>
                </a:lnTo>
                <a:lnTo>
                  <a:pt x="40231" y="357271"/>
                </a:lnTo>
                <a:lnTo>
                  <a:pt x="74938" y="376178"/>
                </a:lnTo>
                <a:lnTo>
                  <a:pt x="100845" y="364547"/>
                </a:lnTo>
                <a:lnTo>
                  <a:pt x="115169" y="346367"/>
                </a:lnTo>
                <a:lnTo>
                  <a:pt x="117938" y="315800"/>
                </a:lnTo>
                <a:lnTo>
                  <a:pt x="109124" y="274319"/>
                </a:lnTo>
                <a:lnTo>
                  <a:pt x="115169" y="221935"/>
                </a:lnTo>
                <a:lnTo>
                  <a:pt x="129507" y="180454"/>
                </a:lnTo>
                <a:lnTo>
                  <a:pt x="149340" y="146977"/>
                </a:lnTo>
                <a:lnTo>
                  <a:pt x="181315" y="116409"/>
                </a:lnTo>
                <a:lnTo>
                  <a:pt x="198386" y="67663"/>
                </a:lnTo>
                <a:lnTo>
                  <a:pt x="198386" y="41480"/>
                </a:lnTo>
                <a:lnTo>
                  <a:pt x="184062" y="11640"/>
                </a:lnTo>
                <a:lnTo>
                  <a:pt x="16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3357" y="4925945"/>
            <a:ext cx="267970" cy="353695"/>
          </a:xfrm>
          <a:custGeom>
            <a:avLst/>
            <a:gdLst/>
            <a:ahLst/>
            <a:cxnLst/>
            <a:rect l="l" t="t" r="r" b="b"/>
            <a:pathLst>
              <a:path w="267969" h="353695">
                <a:moveTo>
                  <a:pt x="219334" y="0"/>
                </a:moveTo>
                <a:lnTo>
                  <a:pt x="179647" y="3628"/>
                </a:lnTo>
                <a:lnTo>
                  <a:pt x="119590" y="11660"/>
                </a:lnTo>
                <a:lnTo>
                  <a:pt x="53991" y="41471"/>
                </a:lnTo>
                <a:lnTo>
                  <a:pt x="17074" y="64044"/>
                </a:lnTo>
                <a:lnTo>
                  <a:pt x="0" y="86589"/>
                </a:lnTo>
                <a:lnTo>
                  <a:pt x="11569" y="116429"/>
                </a:lnTo>
                <a:lnTo>
                  <a:pt x="34165" y="169541"/>
                </a:lnTo>
                <a:lnTo>
                  <a:pt x="60057" y="218326"/>
                </a:lnTo>
                <a:lnTo>
                  <a:pt x="82650" y="259768"/>
                </a:lnTo>
                <a:lnTo>
                  <a:pt x="85405" y="270711"/>
                </a:lnTo>
                <a:lnTo>
                  <a:pt x="60057" y="296883"/>
                </a:lnTo>
                <a:lnTo>
                  <a:pt x="39670" y="327460"/>
                </a:lnTo>
                <a:lnTo>
                  <a:pt x="42982" y="353662"/>
                </a:lnTo>
                <a:lnTo>
                  <a:pt x="60057" y="353662"/>
                </a:lnTo>
                <a:lnTo>
                  <a:pt x="68331" y="331088"/>
                </a:lnTo>
                <a:lnTo>
                  <a:pt x="88174" y="308553"/>
                </a:lnTo>
                <a:lnTo>
                  <a:pt x="114067" y="289617"/>
                </a:lnTo>
                <a:lnTo>
                  <a:pt x="116821" y="263435"/>
                </a:lnTo>
                <a:lnTo>
                  <a:pt x="105252" y="251765"/>
                </a:lnTo>
                <a:lnTo>
                  <a:pt x="82650" y="218326"/>
                </a:lnTo>
                <a:lnTo>
                  <a:pt x="62809" y="169541"/>
                </a:lnTo>
                <a:lnTo>
                  <a:pt x="39670" y="116429"/>
                </a:lnTo>
                <a:lnTo>
                  <a:pt x="36917" y="101887"/>
                </a:lnTo>
                <a:lnTo>
                  <a:pt x="53991" y="79323"/>
                </a:lnTo>
                <a:lnTo>
                  <a:pt x="102498" y="60416"/>
                </a:lnTo>
                <a:lnTo>
                  <a:pt x="156509" y="41471"/>
                </a:lnTo>
                <a:lnTo>
                  <a:pt x="202241" y="37842"/>
                </a:lnTo>
                <a:lnTo>
                  <a:pt x="262320" y="37842"/>
                </a:lnTo>
                <a:lnTo>
                  <a:pt x="267822" y="11660"/>
                </a:lnTo>
                <a:lnTo>
                  <a:pt x="219334" y="0"/>
                </a:lnTo>
                <a:close/>
              </a:path>
              <a:path w="267969" h="353695">
                <a:moveTo>
                  <a:pt x="262320" y="37842"/>
                </a:moveTo>
                <a:lnTo>
                  <a:pt x="202241" y="37842"/>
                </a:lnTo>
                <a:lnTo>
                  <a:pt x="233658" y="45108"/>
                </a:lnTo>
                <a:lnTo>
                  <a:pt x="262320" y="37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2825" y="4970356"/>
            <a:ext cx="254635" cy="354965"/>
          </a:xfrm>
          <a:custGeom>
            <a:avLst/>
            <a:gdLst/>
            <a:ahLst/>
            <a:cxnLst/>
            <a:rect l="l" t="t" r="r" b="b"/>
            <a:pathLst>
              <a:path w="254635" h="354964">
                <a:moveTo>
                  <a:pt x="28661" y="0"/>
                </a:moveTo>
                <a:lnTo>
                  <a:pt x="0" y="11631"/>
                </a:lnTo>
                <a:lnTo>
                  <a:pt x="0" y="37813"/>
                </a:lnTo>
                <a:lnTo>
                  <a:pt x="14345" y="56749"/>
                </a:lnTo>
                <a:lnTo>
                  <a:pt x="48509" y="82951"/>
                </a:lnTo>
                <a:lnTo>
                  <a:pt x="111335" y="136073"/>
                </a:lnTo>
                <a:lnTo>
                  <a:pt x="148253" y="169550"/>
                </a:lnTo>
                <a:lnTo>
                  <a:pt x="171391" y="218297"/>
                </a:lnTo>
                <a:lnTo>
                  <a:pt x="200053" y="283050"/>
                </a:lnTo>
                <a:lnTo>
                  <a:pt x="202807" y="335425"/>
                </a:lnTo>
                <a:lnTo>
                  <a:pt x="219900" y="354370"/>
                </a:lnTo>
                <a:lnTo>
                  <a:pt x="254064" y="312890"/>
                </a:lnTo>
                <a:lnTo>
                  <a:pt x="228157" y="293954"/>
                </a:lnTo>
                <a:lnTo>
                  <a:pt x="202807" y="237204"/>
                </a:lnTo>
                <a:lnTo>
                  <a:pt x="179669" y="184820"/>
                </a:lnTo>
                <a:lnTo>
                  <a:pt x="171391" y="154243"/>
                </a:lnTo>
                <a:lnTo>
                  <a:pt x="151566" y="120765"/>
                </a:lnTo>
                <a:lnTo>
                  <a:pt x="114089" y="82951"/>
                </a:lnTo>
                <a:lnTo>
                  <a:pt x="71103" y="45108"/>
                </a:lnTo>
                <a:lnTo>
                  <a:pt x="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7503" y="5236663"/>
            <a:ext cx="139065" cy="577215"/>
          </a:xfrm>
          <a:custGeom>
            <a:avLst/>
            <a:gdLst/>
            <a:ahLst/>
            <a:cxnLst/>
            <a:rect l="l" t="t" r="r" b="b"/>
            <a:pathLst>
              <a:path w="139064" h="577214">
                <a:moveTo>
                  <a:pt x="20383" y="0"/>
                </a:moveTo>
                <a:lnTo>
                  <a:pt x="0" y="10903"/>
                </a:lnTo>
                <a:lnTo>
                  <a:pt x="2747" y="41480"/>
                </a:lnTo>
                <a:lnTo>
                  <a:pt x="11569" y="59689"/>
                </a:lnTo>
                <a:lnTo>
                  <a:pt x="34707" y="120067"/>
                </a:lnTo>
                <a:lnTo>
                  <a:pt x="57860" y="228502"/>
                </a:lnTo>
                <a:lnTo>
                  <a:pt x="63912" y="292518"/>
                </a:lnTo>
                <a:lnTo>
                  <a:pt x="43521" y="385685"/>
                </a:lnTo>
                <a:lnTo>
                  <a:pt x="20383" y="460633"/>
                </a:lnTo>
                <a:lnTo>
                  <a:pt x="11569" y="524659"/>
                </a:lnTo>
                <a:lnTo>
                  <a:pt x="20383" y="539928"/>
                </a:lnTo>
                <a:lnTo>
                  <a:pt x="43521" y="547228"/>
                </a:lnTo>
                <a:lnTo>
                  <a:pt x="95321" y="573403"/>
                </a:lnTo>
                <a:lnTo>
                  <a:pt x="115727" y="577038"/>
                </a:lnTo>
                <a:lnTo>
                  <a:pt x="138865" y="550863"/>
                </a:lnTo>
                <a:lnTo>
                  <a:pt x="104143" y="535562"/>
                </a:lnTo>
                <a:lnTo>
                  <a:pt x="55090" y="524659"/>
                </a:lnTo>
                <a:lnTo>
                  <a:pt x="37476" y="505752"/>
                </a:lnTo>
                <a:lnTo>
                  <a:pt x="34707" y="479540"/>
                </a:lnTo>
                <a:lnTo>
                  <a:pt x="55090" y="430794"/>
                </a:lnTo>
                <a:lnTo>
                  <a:pt x="72183" y="363111"/>
                </a:lnTo>
                <a:lnTo>
                  <a:pt x="89820" y="280887"/>
                </a:lnTo>
                <a:lnTo>
                  <a:pt x="87065" y="243771"/>
                </a:lnTo>
                <a:lnTo>
                  <a:pt x="83752" y="187022"/>
                </a:lnTo>
                <a:lnTo>
                  <a:pt x="69429" y="120067"/>
                </a:lnTo>
                <a:lnTo>
                  <a:pt x="57860" y="59689"/>
                </a:lnTo>
                <a:lnTo>
                  <a:pt x="40774" y="15278"/>
                </a:lnTo>
                <a:lnTo>
                  <a:pt x="20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1281" y="5230134"/>
            <a:ext cx="102870" cy="650240"/>
          </a:xfrm>
          <a:custGeom>
            <a:avLst/>
            <a:gdLst/>
            <a:ahLst/>
            <a:cxnLst/>
            <a:rect l="l" t="t" r="r" b="b"/>
            <a:pathLst>
              <a:path w="102869" h="650239">
                <a:moveTo>
                  <a:pt x="40789" y="0"/>
                </a:moveTo>
                <a:lnTo>
                  <a:pt x="23703" y="26172"/>
                </a:lnTo>
                <a:lnTo>
                  <a:pt x="17636" y="48746"/>
                </a:lnTo>
                <a:lnTo>
                  <a:pt x="31974" y="115691"/>
                </a:lnTo>
                <a:lnTo>
                  <a:pt x="44087" y="208819"/>
                </a:lnTo>
                <a:lnTo>
                  <a:pt x="46841" y="302684"/>
                </a:lnTo>
                <a:lnTo>
                  <a:pt x="40789" y="392213"/>
                </a:lnTo>
                <a:lnTo>
                  <a:pt x="26450" y="474438"/>
                </a:lnTo>
                <a:lnTo>
                  <a:pt x="6067" y="507905"/>
                </a:lnTo>
                <a:lnTo>
                  <a:pt x="0" y="541383"/>
                </a:lnTo>
                <a:lnTo>
                  <a:pt x="17636" y="563927"/>
                </a:lnTo>
                <a:lnTo>
                  <a:pt x="40789" y="597403"/>
                </a:lnTo>
                <a:lnTo>
                  <a:pt x="44087" y="619976"/>
                </a:lnTo>
                <a:lnTo>
                  <a:pt x="49611" y="642517"/>
                </a:lnTo>
                <a:lnTo>
                  <a:pt x="67247" y="649786"/>
                </a:lnTo>
                <a:lnTo>
                  <a:pt x="96453" y="646151"/>
                </a:lnTo>
                <a:lnTo>
                  <a:pt x="102498" y="634515"/>
                </a:lnTo>
                <a:lnTo>
                  <a:pt x="78816" y="593768"/>
                </a:lnTo>
                <a:lnTo>
                  <a:pt x="40789" y="560293"/>
                </a:lnTo>
                <a:lnTo>
                  <a:pt x="35272" y="537716"/>
                </a:lnTo>
                <a:lnTo>
                  <a:pt x="49611" y="470800"/>
                </a:lnTo>
                <a:lnTo>
                  <a:pt x="70538" y="332524"/>
                </a:lnTo>
                <a:lnTo>
                  <a:pt x="76062" y="261204"/>
                </a:lnTo>
                <a:lnTo>
                  <a:pt x="78816" y="160810"/>
                </a:lnTo>
                <a:lnTo>
                  <a:pt x="70538" y="37105"/>
                </a:lnTo>
                <a:lnTo>
                  <a:pt x="64478" y="7265"/>
                </a:lnTo>
                <a:lnTo>
                  <a:pt x="40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72355" y="5781964"/>
            <a:ext cx="280035" cy="420370"/>
          </a:xfrm>
          <a:custGeom>
            <a:avLst/>
            <a:gdLst/>
            <a:ahLst/>
            <a:cxnLst/>
            <a:rect l="l" t="t" r="r" b="b"/>
            <a:pathLst>
              <a:path w="280035" h="420370">
                <a:moveTo>
                  <a:pt x="265633" y="0"/>
                </a:moveTo>
                <a:lnTo>
                  <a:pt x="214377" y="18906"/>
                </a:lnTo>
                <a:lnTo>
                  <a:pt x="159822" y="48746"/>
                </a:lnTo>
                <a:lnTo>
                  <a:pt x="105811" y="101131"/>
                </a:lnTo>
                <a:lnTo>
                  <a:pt x="65580" y="168813"/>
                </a:lnTo>
                <a:lnTo>
                  <a:pt x="25914" y="251037"/>
                </a:lnTo>
                <a:lnTo>
                  <a:pt x="0" y="329624"/>
                </a:lnTo>
                <a:lnTo>
                  <a:pt x="8821" y="360172"/>
                </a:lnTo>
                <a:lnTo>
                  <a:pt x="40231" y="404582"/>
                </a:lnTo>
                <a:lnTo>
                  <a:pt x="68334" y="419851"/>
                </a:lnTo>
                <a:lnTo>
                  <a:pt x="96996" y="386373"/>
                </a:lnTo>
                <a:lnTo>
                  <a:pt x="142729" y="315053"/>
                </a:lnTo>
                <a:lnTo>
                  <a:pt x="176900" y="262669"/>
                </a:lnTo>
                <a:lnTo>
                  <a:pt x="214377" y="179717"/>
                </a:lnTo>
                <a:lnTo>
                  <a:pt x="251295" y="104759"/>
                </a:lnTo>
                <a:lnTo>
                  <a:pt x="279957" y="41471"/>
                </a:lnTo>
                <a:lnTo>
                  <a:pt x="26563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9090" y="5244199"/>
            <a:ext cx="335915" cy="576580"/>
          </a:xfrm>
          <a:custGeom>
            <a:avLst/>
            <a:gdLst/>
            <a:ahLst/>
            <a:cxnLst/>
            <a:rect l="l" t="t" r="r" b="b"/>
            <a:pathLst>
              <a:path w="335915" h="576579">
                <a:moveTo>
                  <a:pt x="250193" y="0"/>
                </a:moveTo>
                <a:lnTo>
                  <a:pt x="259008" y="37115"/>
                </a:lnTo>
                <a:lnTo>
                  <a:pt x="272788" y="93865"/>
                </a:lnTo>
                <a:lnTo>
                  <a:pt x="270033" y="183394"/>
                </a:lnTo>
                <a:lnTo>
                  <a:pt x="259008" y="261980"/>
                </a:lnTo>
                <a:lnTo>
                  <a:pt x="222089" y="351470"/>
                </a:lnTo>
                <a:lnTo>
                  <a:pt x="179104" y="419123"/>
                </a:lnTo>
                <a:lnTo>
                  <a:pt x="110754" y="471537"/>
                </a:lnTo>
                <a:lnTo>
                  <a:pt x="28647" y="486816"/>
                </a:lnTo>
                <a:lnTo>
                  <a:pt x="0" y="534825"/>
                </a:lnTo>
                <a:lnTo>
                  <a:pt x="25349" y="576306"/>
                </a:lnTo>
                <a:lnTo>
                  <a:pt x="51241" y="534825"/>
                </a:lnTo>
                <a:lnTo>
                  <a:pt x="151637" y="534825"/>
                </a:lnTo>
                <a:lnTo>
                  <a:pt x="198929" y="513018"/>
                </a:lnTo>
                <a:lnTo>
                  <a:pt x="239160" y="471537"/>
                </a:lnTo>
                <a:lnTo>
                  <a:pt x="281602" y="422790"/>
                </a:lnTo>
                <a:lnTo>
                  <a:pt x="304197" y="351470"/>
                </a:lnTo>
                <a:lnTo>
                  <a:pt x="327335" y="265618"/>
                </a:lnTo>
                <a:lnTo>
                  <a:pt x="335613" y="146278"/>
                </a:lnTo>
                <a:lnTo>
                  <a:pt x="324044" y="52384"/>
                </a:lnTo>
                <a:lnTo>
                  <a:pt x="250193" y="0"/>
                </a:lnTo>
                <a:close/>
              </a:path>
              <a:path w="335915" h="576579">
                <a:moveTo>
                  <a:pt x="151637" y="534825"/>
                </a:moveTo>
                <a:lnTo>
                  <a:pt x="51241" y="534825"/>
                </a:lnTo>
                <a:lnTo>
                  <a:pt x="142171" y="539190"/>
                </a:lnTo>
                <a:lnTo>
                  <a:pt x="151637" y="53482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5290" y="5218725"/>
            <a:ext cx="282575" cy="575945"/>
          </a:xfrm>
          <a:custGeom>
            <a:avLst/>
            <a:gdLst/>
            <a:ahLst/>
            <a:cxnLst/>
            <a:rect l="l" t="t" r="r" b="b"/>
            <a:pathLst>
              <a:path w="282575" h="575945">
                <a:moveTo>
                  <a:pt x="191238" y="0"/>
                </a:moveTo>
                <a:lnTo>
                  <a:pt x="187926" y="18945"/>
                </a:lnTo>
                <a:lnTo>
                  <a:pt x="205018" y="45118"/>
                </a:lnTo>
                <a:lnTo>
                  <a:pt x="216588" y="48756"/>
                </a:lnTo>
                <a:lnTo>
                  <a:pt x="242495" y="71320"/>
                </a:lnTo>
                <a:lnTo>
                  <a:pt x="262320" y="93166"/>
                </a:lnTo>
                <a:lnTo>
                  <a:pt x="265075" y="134647"/>
                </a:lnTo>
                <a:lnTo>
                  <a:pt x="267844" y="187022"/>
                </a:lnTo>
                <a:lnTo>
                  <a:pt x="265075" y="246672"/>
                </a:lnTo>
                <a:lnTo>
                  <a:pt x="253506" y="309999"/>
                </a:lnTo>
                <a:lnTo>
                  <a:pt x="236428" y="377682"/>
                </a:lnTo>
                <a:lnTo>
                  <a:pt x="208309" y="440970"/>
                </a:lnTo>
                <a:lnTo>
                  <a:pt x="170847" y="489716"/>
                </a:lnTo>
                <a:lnTo>
                  <a:pt x="133914" y="523194"/>
                </a:lnTo>
                <a:lnTo>
                  <a:pt x="82673" y="549396"/>
                </a:lnTo>
                <a:lnTo>
                  <a:pt x="34171" y="549396"/>
                </a:lnTo>
                <a:lnTo>
                  <a:pt x="0" y="556671"/>
                </a:lnTo>
                <a:lnTo>
                  <a:pt x="28661" y="575607"/>
                </a:lnTo>
                <a:lnTo>
                  <a:pt x="82673" y="571970"/>
                </a:lnTo>
                <a:lnTo>
                  <a:pt x="119591" y="556671"/>
                </a:lnTo>
                <a:lnTo>
                  <a:pt x="159822" y="530489"/>
                </a:lnTo>
                <a:lnTo>
                  <a:pt x="193993" y="504287"/>
                </a:lnTo>
                <a:lnTo>
                  <a:pt x="216588" y="470809"/>
                </a:lnTo>
                <a:lnTo>
                  <a:pt x="236428" y="437332"/>
                </a:lnTo>
                <a:lnTo>
                  <a:pt x="253506" y="395851"/>
                </a:lnTo>
                <a:lnTo>
                  <a:pt x="265075" y="347842"/>
                </a:lnTo>
                <a:lnTo>
                  <a:pt x="279413" y="295457"/>
                </a:lnTo>
                <a:lnTo>
                  <a:pt x="282168" y="231403"/>
                </a:lnTo>
                <a:lnTo>
                  <a:pt x="282168" y="119339"/>
                </a:lnTo>
                <a:lnTo>
                  <a:pt x="273346" y="78596"/>
                </a:lnTo>
                <a:lnTo>
                  <a:pt x="191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9794" y="5215097"/>
            <a:ext cx="299085" cy="631825"/>
          </a:xfrm>
          <a:custGeom>
            <a:avLst/>
            <a:gdLst/>
            <a:ahLst/>
            <a:cxnLst/>
            <a:rect l="l" t="t" r="r" b="b"/>
            <a:pathLst>
              <a:path w="299084" h="631825">
                <a:moveTo>
                  <a:pt x="88174" y="534117"/>
                </a:moveTo>
                <a:lnTo>
                  <a:pt x="54011" y="534117"/>
                </a:lnTo>
                <a:lnTo>
                  <a:pt x="73851" y="538492"/>
                </a:lnTo>
                <a:lnTo>
                  <a:pt x="31409" y="605408"/>
                </a:lnTo>
                <a:lnTo>
                  <a:pt x="42442" y="631620"/>
                </a:lnTo>
                <a:lnTo>
                  <a:pt x="59527" y="601770"/>
                </a:lnTo>
                <a:lnTo>
                  <a:pt x="88174" y="553024"/>
                </a:lnTo>
                <a:lnTo>
                  <a:pt x="88174" y="534117"/>
                </a:lnTo>
                <a:close/>
              </a:path>
              <a:path w="299084" h="631825">
                <a:moveTo>
                  <a:pt x="42442" y="489707"/>
                </a:moveTo>
                <a:lnTo>
                  <a:pt x="25349" y="515918"/>
                </a:lnTo>
                <a:lnTo>
                  <a:pt x="0" y="564665"/>
                </a:lnTo>
                <a:lnTo>
                  <a:pt x="19840" y="590867"/>
                </a:lnTo>
                <a:lnTo>
                  <a:pt x="54011" y="534117"/>
                </a:lnTo>
                <a:lnTo>
                  <a:pt x="88174" y="534117"/>
                </a:lnTo>
                <a:lnTo>
                  <a:pt x="88174" y="519546"/>
                </a:lnTo>
                <a:lnTo>
                  <a:pt x="130616" y="504277"/>
                </a:lnTo>
                <a:lnTo>
                  <a:pt x="136966" y="500639"/>
                </a:lnTo>
                <a:lnTo>
                  <a:pt x="68349" y="500639"/>
                </a:lnTo>
                <a:lnTo>
                  <a:pt x="42442" y="489707"/>
                </a:lnTo>
                <a:close/>
              </a:path>
              <a:path w="299084" h="631825">
                <a:moveTo>
                  <a:pt x="244684" y="0"/>
                </a:moveTo>
                <a:lnTo>
                  <a:pt x="259022" y="33477"/>
                </a:lnTo>
                <a:lnTo>
                  <a:pt x="276093" y="71320"/>
                </a:lnTo>
                <a:lnTo>
                  <a:pt x="284371" y="112063"/>
                </a:lnTo>
                <a:lnTo>
                  <a:pt x="281617" y="157172"/>
                </a:lnTo>
                <a:lnTo>
                  <a:pt x="278862" y="209557"/>
                </a:lnTo>
                <a:lnTo>
                  <a:pt x="270048" y="272874"/>
                </a:lnTo>
                <a:lnTo>
                  <a:pt x="259022" y="321620"/>
                </a:lnTo>
                <a:lnTo>
                  <a:pt x="233115" y="369640"/>
                </a:lnTo>
                <a:lnTo>
                  <a:pt x="207766" y="414787"/>
                </a:lnTo>
                <a:lnTo>
                  <a:pt x="179104" y="448226"/>
                </a:lnTo>
                <a:lnTo>
                  <a:pt x="139431" y="478075"/>
                </a:lnTo>
                <a:lnTo>
                  <a:pt x="105267" y="497011"/>
                </a:lnTo>
                <a:lnTo>
                  <a:pt x="68349" y="500639"/>
                </a:lnTo>
                <a:lnTo>
                  <a:pt x="136966" y="500639"/>
                </a:lnTo>
                <a:lnTo>
                  <a:pt x="176349" y="478075"/>
                </a:lnTo>
                <a:lnTo>
                  <a:pt x="210513" y="440960"/>
                </a:lnTo>
                <a:lnTo>
                  <a:pt x="241929" y="388576"/>
                </a:lnTo>
                <a:lnTo>
                  <a:pt x="267279" y="339829"/>
                </a:lnTo>
                <a:lnTo>
                  <a:pt x="284371" y="280149"/>
                </a:lnTo>
                <a:lnTo>
                  <a:pt x="290431" y="224127"/>
                </a:lnTo>
                <a:lnTo>
                  <a:pt x="298688" y="179717"/>
                </a:lnTo>
                <a:lnTo>
                  <a:pt x="298688" y="104797"/>
                </a:lnTo>
                <a:lnTo>
                  <a:pt x="287119" y="56012"/>
                </a:lnTo>
                <a:lnTo>
                  <a:pt x="270048" y="18906"/>
                </a:lnTo>
                <a:lnTo>
                  <a:pt x="244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6495" y="5207093"/>
            <a:ext cx="288290" cy="528320"/>
          </a:xfrm>
          <a:custGeom>
            <a:avLst/>
            <a:gdLst/>
            <a:ahLst/>
            <a:cxnLst/>
            <a:rect l="l" t="t" r="r" b="b"/>
            <a:pathLst>
              <a:path w="288290" h="528320">
                <a:moveTo>
                  <a:pt x="196740" y="0"/>
                </a:moveTo>
                <a:lnTo>
                  <a:pt x="148231" y="22535"/>
                </a:lnTo>
                <a:lnTo>
                  <a:pt x="94227" y="67682"/>
                </a:lnTo>
                <a:lnTo>
                  <a:pt x="54011" y="130970"/>
                </a:lnTo>
                <a:lnTo>
                  <a:pt x="28647" y="195025"/>
                </a:lnTo>
                <a:lnTo>
                  <a:pt x="11569" y="266306"/>
                </a:lnTo>
                <a:lnTo>
                  <a:pt x="2754" y="333261"/>
                </a:lnTo>
                <a:lnTo>
                  <a:pt x="0" y="393678"/>
                </a:lnTo>
                <a:lnTo>
                  <a:pt x="5509" y="442425"/>
                </a:lnTo>
                <a:lnTo>
                  <a:pt x="19825" y="479540"/>
                </a:lnTo>
                <a:lnTo>
                  <a:pt x="39672" y="517383"/>
                </a:lnTo>
                <a:lnTo>
                  <a:pt x="82658" y="528287"/>
                </a:lnTo>
                <a:lnTo>
                  <a:pt x="42985" y="491171"/>
                </a:lnTo>
                <a:lnTo>
                  <a:pt x="22594" y="442425"/>
                </a:lnTo>
                <a:lnTo>
                  <a:pt x="19825" y="385675"/>
                </a:lnTo>
                <a:lnTo>
                  <a:pt x="19825" y="318720"/>
                </a:lnTo>
                <a:lnTo>
                  <a:pt x="28647" y="258303"/>
                </a:lnTo>
                <a:lnTo>
                  <a:pt x="42985" y="209557"/>
                </a:lnTo>
                <a:lnTo>
                  <a:pt x="60056" y="165175"/>
                </a:lnTo>
                <a:lnTo>
                  <a:pt x="77149" y="127332"/>
                </a:lnTo>
                <a:lnTo>
                  <a:pt x="119591" y="71320"/>
                </a:lnTo>
                <a:lnTo>
                  <a:pt x="142171" y="48746"/>
                </a:lnTo>
                <a:lnTo>
                  <a:pt x="173580" y="33477"/>
                </a:lnTo>
                <a:lnTo>
                  <a:pt x="199495" y="22535"/>
                </a:lnTo>
                <a:lnTo>
                  <a:pt x="262976" y="22535"/>
                </a:lnTo>
                <a:lnTo>
                  <a:pt x="259008" y="18906"/>
                </a:lnTo>
                <a:lnTo>
                  <a:pt x="230904" y="3637"/>
                </a:lnTo>
                <a:lnTo>
                  <a:pt x="196740" y="0"/>
                </a:lnTo>
                <a:close/>
              </a:path>
              <a:path w="288290" h="528320">
                <a:moveTo>
                  <a:pt x="262976" y="22535"/>
                </a:moveTo>
                <a:lnTo>
                  <a:pt x="227591" y="22535"/>
                </a:lnTo>
                <a:lnTo>
                  <a:pt x="247982" y="33477"/>
                </a:lnTo>
                <a:lnTo>
                  <a:pt x="282160" y="67682"/>
                </a:lnTo>
                <a:lnTo>
                  <a:pt x="287669" y="45108"/>
                </a:lnTo>
                <a:lnTo>
                  <a:pt x="262976" y="2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02211" y="5344631"/>
            <a:ext cx="33020" cy="139065"/>
          </a:xfrm>
          <a:custGeom>
            <a:avLst/>
            <a:gdLst/>
            <a:ahLst/>
            <a:cxnLst/>
            <a:rect l="l" t="t" r="r" b="b"/>
            <a:pathLst>
              <a:path w="33020" h="139064">
                <a:moveTo>
                  <a:pt x="0" y="0"/>
                </a:moveTo>
                <a:lnTo>
                  <a:pt x="6603" y="42179"/>
                </a:lnTo>
                <a:lnTo>
                  <a:pt x="16527" y="85124"/>
                </a:lnTo>
                <a:lnTo>
                  <a:pt x="19281" y="123704"/>
                </a:lnTo>
                <a:lnTo>
                  <a:pt x="29205" y="138973"/>
                </a:lnTo>
                <a:lnTo>
                  <a:pt x="32518" y="104031"/>
                </a:lnTo>
                <a:lnTo>
                  <a:pt x="25907" y="58214"/>
                </a:lnTo>
                <a:lnTo>
                  <a:pt x="16527" y="26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6853" y="5770323"/>
            <a:ext cx="307975" cy="435609"/>
          </a:xfrm>
          <a:custGeom>
            <a:avLst/>
            <a:gdLst/>
            <a:ahLst/>
            <a:cxnLst/>
            <a:rect l="l" t="t" r="r" b="b"/>
            <a:pathLst>
              <a:path w="307975" h="435610">
                <a:moveTo>
                  <a:pt x="273324" y="0"/>
                </a:moveTo>
                <a:lnTo>
                  <a:pt x="227591" y="10903"/>
                </a:lnTo>
                <a:lnTo>
                  <a:pt x="187918" y="26172"/>
                </a:lnTo>
                <a:lnTo>
                  <a:pt x="142185" y="67653"/>
                </a:lnTo>
                <a:lnTo>
                  <a:pt x="99743" y="120037"/>
                </a:lnTo>
                <a:lnTo>
                  <a:pt x="60056" y="184092"/>
                </a:lnTo>
                <a:lnTo>
                  <a:pt x="17070" y="269944"/>
                </a:lnTo>
                <a:lnTo>
                  <a:pt x="0" y="330361"/>
                </a:lnTo>
                <a:lnTo>
                  <a:pt x="0" y="352906"/>
                </a:lnTo>
                <a:lnTo>
                  <a:pt x="17070" y="379108"/>
                </a:lnTo>
                <a:lnTo>
                  <a:pt x="39672" y="412585"/>
                </a:lnTo>
                <a:lnTo>
                  <a:pt x="77149" y="435130"/>
                </a:lnTo>
                <a:lnTo>
                  <a:pt x="102498" y="419861"/>
                </a:lnTo>
                <a:lnTo>
                  <a:pt x="106883" y="412585"/>
                </a:lnTo>
                <a:lnTo>
                  <a:pt x="68334" y="412585"/>
                </a:lnTo>
                <a:lnTo>
                  <a:pt x="36918" y="393649"/>
                </a:lnTo>
                <a:lnTo>
                  <a:pt x="22594" y="360172"/>
                </a:lnTo>
                <a:lnTo>
                  <a:pt x="19825" y="330361"/>
                </a:lnTo>
                <a:lnTo>
                  <a:pt x="34163" y="281585"/>
                </a:lnTo>
                <a:lnTo>
                  <a:pt x="56765" y="224835"/>
                </a:lnTo>
                <a:lnTo>
                  <a:pt x="88174" y="161518"/>
                </a:lnTo>
                <a:lnTo>
                  <a:pt x="131160" y="109134"/>
                </a:lnTo>
                <a:lnTo>
                  <a:pt x="168078" y="67653"/>
                </a:lnTo>
                <a:lnTo>
                  <a:pt x="210520" y="37813"/>
                </a:lnTo>
                <a:lnTo>
                  <a:pt x="244684" y="29810"/>
                </a:lnTo>
                <a:lnTo>
                  <a:pt x="270577" y="22544"/>
                </a:lnTo>
                <a:lnTo>
                  <a:pt x="273324" y="0"/>
                </a:lnTo>
                <a:close/>
              </a:path>
              <a:path w="307975" h="435610">
                <a:moveTo>
                  <a:pt x="299239" y="18906"/>
                </a:moveTo>
                <a:lnTo>
                  <a:pt x="273324" y="22544"/>
                </a:lnTo>
                <a:lnTo>
                  <a:pt x="267822" y="52384"/>
                </a:lnTo>
                <a:lnTo>
                  <a:pt x="256253" y="97493"/>
                </a:lnTo>
                <a:lnTo>
                  <a:pt x="222089" y="157880"/>
                </a:lnTo>
                <a:lnTo>
                  <a:pt x="196740" y="213932"/>
                </a:lnTo>
                <a:lnTo>
                  <a:pt x="165324" y="269944"/>
                </a:lnTo>
                <a:lnTo>
                  <a:pt x="145484" y="318691"/>
                </a:lnTo>
                <a:lnTo>
                  <a:pt x="108000" y="371104"/>
                </a:lnTo>
                <a:lnTo>
                  <a:pt x="85405" y="405290"/>
                </a:lnTo>
                <a:lnTo>
                  <a:pt x="68334" y="412585"/>
                </a:lnTo>
                <a:lnTo>
                  <a:pt x="106883" y="412585"/>
                </a:lnTo>
                <a:lnTo>
                  <a:pt x="145484" y="348540"/>
                </a:lnTo>
                <a:lnTo>
                  <a:pt x="187918" y="277220"/>
                </a:lnTo>
                <a:lnTo>
                  <a:pt x="227591" y="191358"/>
                </a:lnTo>
                <a:lnTo>
                  <a:pt x="267822" y="120037"/>
                </a:lnTo>
                <a:lnTo>
                  <a:pt x="307510" y="56012"/>
                </a:lnTo>
                <a:lnTo>
                  <a:pt x="299239" y="18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2042" y="5181619"/>
            <a:ext cx="203351" cy="227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6160" y="5415215"/>
            <a:ext cx="198755" cy="376555"/>
          </a:xfrm>
          <a:custGeom>
            <a:avLst/>
            <a:gdLst/>
            <a:ahLst/>
            <a:cxnLst/>
            <a:rect l="l" t="t" r="r" b="b"/>
            <a:pathLst>
              <a:path w="198754" h="376554">
                <a:moveTo>
                  <a:pt x="166969" y="0"/>
                </a:moveTo>
                <a:lnTo>
                  <a:pt x="146585" y="0"/>
                </a:lnTo>
                <a:lnTo>
                  <a:pt x="115169" y="15278"/>
                </a:lnTo>
                <a:lnTo>
                  <a:pt x="71647" y="56759"/>
                </a:lnTo>
                <a:lnTo>
                  <a:pt x="31416" y="109134"/>
                </a:lnTo>
                <a:lnTo>
                  <a:pt x="11569" y="150614"/>
                </a:lnTo>
                <a:lnTo>
                  <a:pt x="0" y="206666"/>
                </a:lnTo>
                <a:lnTo>
                  <a:pt x="0" y="259778"/>
                </a:lnTo>
                <a:lnTo>
                  <a:pt x="14323" y="323803"/>
                </a:lnTo>
                <a:lnTo>
                  <a:pt x="40231" y="357271"/>
                </a:lnTo>
                <a:lnTo>
                  <a:pt x="74938" y="376178"/>
                </a:lnTo>
                <a:lnTo>
                  <a:pt x="100845" y="364547"/>
                </a:lnTo>
                <a:lnTo>
                  <a:pt x="115169" y="346367"/>
                </a:lnTo>
                <a:lnTo>
                  <a:pt x="117938" y="315800"/>
                </a:lnTo>
                <a:lnTo>
                  <a:pt x="109124" y="274319"/>
                </a:lnTo>
                <a:lnTo>
                  <a:pt x="115169" y="221935"/>
                </a:lnTo>
                <a:lnTo>
                  <a:pt x="129507" y="180454"/>
                </a:lnTo>
                <a:lnTo>
                  <a:pt x="149340" y="146977"/>
                </a:lnTo>
                <a:lnTo>
                  <a:pt x="181315" y="116409"/>
                </a:lnTo>
                <a:lnTo>
                  <a:pt x="198386" y="67663"/>
                </a:lnTo>
                <a:lnTo>
                  <a:pt x="198386" y="41480"/>
                </a:lnTo>
                <a:lnTo>
                  <a:pt x="184062" y="11640"/>
                </a:lnTo>
                <a:lnTo>
                  <a:pt x="16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9805" y="5403554"/>
            <a:ext cx="267970" cy="353695"/>
          </a:xfrm>
          <a:custGeom>
            <a:avLst/>
            <a:gdLst/>
            <a:ahLst/>
            <a:cxnLst/>
            <a:rect l="l" t="t" r="r" b="b"/>
            <a:pathLst>
              <a:path w="267970" h="353695">
                <a:moveTo>
                  <a:pt x="219334" y="0"/>
                </a:moveTo>
                <a:lnTo>
                  <a:pt x="179647" y="3628"/>
                </a:lnTo>
                <a:lnTo>
                  <a:pt x="119590" y="11660"/>
                </a:lnTo>
                <a:lnTo>
                  <a:pt x="53991" y="41471"/>
                </a:lnTo>
                <a:lnTo>
                  <a:pt x="17074" y="64044"/>
                </a:lnTo>
                <a:lnTo>
                  <a:pt x="0" y="86589"/>
                </a:lnTo>
                <a:lnTo>
                  <a:pt x="11569" y="116429"/>
                </a:lnTo>
                <a:lnTo>
                  <a:pt x="34165" y="169541"/>
                </a:lnTo>
                <a:lnTo>
                  <a:pt x="60057" y="218326"/>
                </a:lnTo>
                <a:lnTo>
                  <a:pt x="82650" y="259768"/>
                </a:lnTo>
                <a:lnTo>
                  <a:pt x="85405" y="270711"/>
                </a:lnTo>
                <a:lnTo>
                  <a:pt x="60057" y="296883"/>
                </a:lnTo>
                <a:lnTo>
                  <a:pt x="39670" y="327460"/>
                </a:lnTo>
                <a:lnTo>
                  <a:pt x="42982" y="353662"/>
                </a:lnTo>
                <a:lnTo>
                  <a:pt x="60057" y="353662"/>
                </a:lnTo>
                <a:lnTo>
                  <a:pt x="68331" y="331088"/>
                </a:lnTo>
                <a:lnTo>
                  <a:pt x="88174" y="308553"/>
                </a:lnTo>
                <a:lnTo>
                  <a:pt x="114067" y="289617"/>
                </a:lnTo>
                <a:lnTo>
                  <a:pt x="116821" y="263435"/>
                </a:lnTo>
                <a:lnTo>
                  <a:pt x="105252" y="251765"/>
                </a:lnTo>
                <a:lnTo>
                  <a:pt x="82650" y="218326"/>
                </a:lnTo>
                <a:lnTo>
                  <a:pt x="62809" y="169541"/>
                </a:lnTo>
                <a:lnTo>
                  <a:pt x="39670" y="116429"/>
                </a:lnTo>
                <a:lnTo>
                  <a:pt x="36917" y="101887"/>
                </a:lnTo>
                <a:lnTo>
                  <a:pt x="53991" y="79323"/>
                </a:lnTo>
                <a:lnTo>
                  <a:pt x="102498" y="60416"/>
                </a:lnTo>
                <a:lnTo>
                  <a:pt x="156509" y="41471"/>
                </a:lnTo>
                <a:lnTo>
                  <a:pt x="202241" y="37842"/>
                </a:lnTo>
                <a:lnTo>
                  <a:pt x="262320" y="37842"/>
                </a:lnTo>
                <a:lnTo>
                  <a:pt x="267822" y="11660"/>
                </a:lnTo>
                <a:lnTo>
                  <a:pt x="219334" y="0"/>
                </a:lnTo>
                <a:close/>
              </a:path>
              <a:path w="267970" h="353695">
                <a:moveTo>
                  <a:pt x="262320" y="37842"/>
                </a:moveTo>
                <a:lnTo>
                  <a:pt x="202241" y="37842"/>
                </a:lnTo>
                <a:lnTo>
                  <a:pt x="233658" y="45108"/>
                </a:lnTo>
                <a:lnTo>
                  <a:pt x="262320" y="37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9273" y="5447965"/>
            <a:ext cx="254635" cy="354965"/>
          </a:xfrm>
          <a:custGeom>
            <a:avLst/>
            <a:gdLst/>
            <a:ahLst/>
            <a:cxnLst/>
            <a:rect l="l" t="t" r="r" b="b"/>
            <a:pathLst>
              <a:path w="254635" h="354964">
                <a:moveTo>
                  <a:pt x="28661" y="0"/>
                </a:moveTo>
                <a:lnTo>
                  <a:pt x="0" y="11631"/>
                </a:lnTo>
                <a:lnTo>
                  <a:pt x="0" y="37813"/>
                </a:lnTo>
                <a:lnTo>
                  <a:pt x="14345" y="56749"/>
                </a:lnTo>
                <a:lnTo>
                  <a:pt x="48509" y="82951"/>
                </a:lnTo>
                <a:lnTo>
                  <a:pt x="111335" y="136073"/>
                </a:lnTo>
                <a:lnTo>
                  <a:pt x="148253" y="169550"/>
                </a:lnTo>
                <a:lnTo>
                  <a:pt x="171391" y="218297"/>
                </a:lnTo>
                <a:lnTo>
                  <a:pt x="200053" y="283050"/>
                </a:lnTo>
                <a:lnTo>
                  <a:pt x="202807" y="335425"/>
                </a:lnTo>
                <a:lnTo>
                  <a:pt x="219900" y="354370"/>
                </a:lnTo>
                <a:lnTo>
                  <a:pt x="254064" y="312890"/>
                </a:lnTo>
                <a:lnTo>
                  <a:pt x="228157" y="293954"/>
                </a:lnTo>
                <a:lnTo>
                  <a:pt x="202807" y="237204"/>
                </a:lnTo>
                <a:lnTo>
                  <a:pt x="179669" y="184820"/>
                </a:lnTo>
                <a:lnTo>
                  <a:pt x="171391" y="154243"/>
                </a:lnTo>
                <a:lnTo>
                  <a:pt x="151566" y="120765"/>
                </a:lnTo>
                <a:lnTo>
                  <a:pt x="114089" y="82951"/>
                </a:lnTo>
                <a:lnTo>
                  <a:pt x="71103" y="45108"/>
                </a:lnTo>
                <a:lnTo>
                  <a:pt x="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3951" y="5714272"/>
            <a:ext cx="139065" cy="577215"/>
          </a:xfrm>
          <a:custGeom>
            <a:avLst/>
            <a:gdLst/>
            <a:ahLst/>
            <a:cxnLst/>
            <a:rect l="l" t="t" r="r" b="b"/>
            <a:pathLst>
              <a:path w="139064" h="577214">
                <a:moveTo>
                  <a:pt x="20383" y="0"/>
                </a:moveTo>
                <a:lnTo>
                  <a:pt x="0" y="10903"/>
                </a:lnTo>
                <a:lnTo>
                  <a:pt x="2747" y="41480"/>
                </a:lnTo>
                <a:lnTo>
                  <a:pt x="11569" y="59689"/>
                </a:lnTo>
                <a:lnTo>
                  <a:pt x="34707" y="120067"/>
                </a:lnTo>
                <a:lnTo>
                  <a:pt x="57860" y="228502"/>
                </a:lnTo>
                <a:lnTo>
                  <a:pt x="63912" y="292518"/>
                </a:lnTo>
                <a:lnTo>
                  <a:pt x="43521" y="385685"/>
                </a:lnTo>
                <a:lnTo>
                  <a:pt x="20383" y="460633"/>
                </a:lnTo>
                <a:lnTo>
                  <a:pt x="11569" y="524659"/>
                </a:lnTo>
                <a:lnTo>
                  <a:pt x="20383" y="539928"/>
                </a:lnTo>
                <a:lnTo>
                  <a:pt x="43521" y="547228"/>
                </a:lnTo>
                <a:lnTo>
                  <a:pt x="95321" y="573403"/>
                </a:lnTo>
                <a:lnTo>
                  <a:pt x="115727" y="577038"/>
                </a:lnTo>
                <a:lnTo>
                  <a:pt x="138865" y="550863"/>
                </a:lnTo>
                <a:lnTo>
                  <a:pt x="104143" y="535562"/>
                </a:lnTo>
                <a:lnTo>
                  <a:pt x="55090" y="524659"/>
                </a:lnTo>
                <a:lnTo>
                  <a:pt x="37476" y="505752"/>
                </a:lnTo>
                <a:lnTo>
                  <a:pt x="34707" y="479540"/>
                </a:lnTo>
                <a:lnTo>
                  <a:pt x="55090" y="430794"/>
                </a:lnTo>
                <a:lnTo>
                  <a:pt x="72183" y="363111"/>
                </a:lnTo>
                <a:lnTo>
                  <a:pt x="89820" y="280887"/>
                </a:lnTo>
                <a:lnTo>
                  <a:pt x="87065" y="243771"/>
                </a:lnTo>
                <a:lnTo>
                  <a:pt x="83752" y="187022"/>
                </a:lnTo>
                <a:lnTo>
                  <a:pt x="69429" y="120067"/>
                </a:lnTo>
                <a:lnTo>
                  <a:pt x="57860" y="59689"/>
                </a:lnTo>
                <a:lnTo>
                  <a:pt x="40774" y="15278"/>
                </a:lnTo>
                <a:lnTo>
                  <a:pt x="20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7729" y="5707743"/>
            <a:ext cx="102870" cy="650240"/>
          </a:xfrm>
          <a:custGeom>
            <a:avLst/>
            <a:gdLst/>
            <a:ahLst/>
            <a:cxnLst/>
            <a:rect l="l" t="t" r="r" b="b"/>
            <a:pathLst>
              <a:path w="102870" h="650239">
                <a:moveTo>
                  <a:pt x="40789" y="0"/>
                </a:moveTo>
                <a:lnTo>
                  <a:pt x="23703" y="26172"/>
                </a:lnTo>
                <a:lnTo>
                  <a:pt x="17636" y="48746"/>
                </a:lnTo>
                <a:lnTo>
                  <a:pt x="31974" y="115691"/>
                </a:lnTo>
                <a:lnTo>
                  <a:pt x="44087" y="208819"/>
                </a:lnTo>
                <a:lnTo>
                  <a:pt x="46841" y="302684"/>
                </a:lnTo>
                <a:lnTo>
                  <a:pt x="40789" y="392213"/>
                </a:lnTo>
                <a:lnTo>
                  <a:pt x="26450" y="474438"/>
                </a:lnTo>
                <a:lnTo>
                  <a:pt x="6067" y="507905"/>
                </a:lnTo>
                <a:lnTo>
                  <a:pt x="0" y="541383"/>
                </a:lnTo>
                <a:lnTo>
                  <a:pt x="17636" y="563927"/>
                </a:lnTo>
                <a:lnTo>
                  <a:pt x="40789" y="597403"/>
                </a:lnTo>
                <a:lnTo>
                  <a:pt x="44087" y="619976"/>
                </a:lnTo>
                <a:lnTo>
                  <a:pt x="49611" y="642517"/>
                </a:lnTo>
                <a:lnTo>
                  <a:pt x="67247" y="649786"/>
                </a:lnTo>
                <a:lnTo>
                  <a:pt x="96453" y="646151"/>
                </a:lnTo>
                <a:lnTo>
                  <a:pt x="102498" y="634515"/>
                </a:lnTo>
                <a:lnTo>
                  <a:pt x="78816" y="593768"/>
                </a:lnTo>
                <a:lnTo>
                  <a:pt x="40789" y="560293"/>
                </a:lnTo>
                <a:lnTo>
                  <a:pt x="35272" y="537716"/>
                </a:lnTo>
                <a:lnTo>
                  <a:pt x="49611" y="470800"/>
                </a:lnTo>
                <a:lnTo>
                  <a:pt x="70538" y="332524"/>
                </a:lnTo>
                <a:lnTo>
                  <a:pt x="76062" y="261204"/>
                </a:lnTo>
                <a:lnTo>
                  <a:pt x="78816" y="160810"/>
                </a:lnTo>
                <a:lnTo>
                  <a:pt x="70538" y="37105"/>
                </a:lnTo>
                <a:lnTo>
                  <a:pt x="64478" y="7265"/>
                </a:lnTo>
                <a:lnTo>
                  <a:pt x="40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99435" y="2310764"/>
            <a:ext cx="1042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SERV</a:t>
            </a:r>
            <a:r>
              <a:rPr sz="1400" spc="-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CIOS  </a:t>
            </a:r>
            <a:r>
              <a:rPr sz="1400" dirty="0">
                <a:latin typeface="Verdana"/>
                <a:cs typeface="Verdana"/>
              </a:rPr>
              <a:t>PUBLICOS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57200" y="966007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1585" marR="5080" indent="-1239520">
              <a:lnSpc>
                <a:spcPct val="100000"/>
              </a:lnSpc>
              <a:spcBef>
                <a:spcPts val="100"/>
              </a:spcBef>
              <a:tabLst>
                <a:tab pos="3606165" algn="l"/>
              </a:tabLst>
            </a:pPr>
            <a:r>
              <a:rPr sz="2400" spc="-5" dirty="0" smtClean="0">
                <a:solidFill>
                  <a:srgbClr val="218049"/>
                </a:solidFill>
                <a:latin typeface="Verdana"/>
                <a:cs typeface="Verdana"/>
              </a:rPr>
              <a:t>CONSTITUI</a:t>
            </a:r>
            <a:r>
              <a:rPr lang="es-MX" sz="2400" spc="-5" dirty="0" smtClean="0">
                <a:solidFill>
                  <a:srgbClr val="218049"/>
                </a:solidFill>
                <a:latin typeface="Verdana"/>
                <a:cs typeface="Verdana"/>
              </a:rPr>
              <a:t>R </a:t>
            </a:r>
            <a:r>
              <a:rPr sz="2400" spc="-5" dirty="0" smtClean="0">
                <a:solidFill>
                  <a:srgbClr val="218049"/>
                </a:solidFill>
                <a:latin typeface="Verdana"/>
                <a:cs typeface="Verdana"/>
              </a:rPr>
              <a:t>RED</a:t>
            </a:r>
            <a:r>
              <a:rPr sz="2400" spc="-100" dirty="0" smtClean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218049"/>
                </a:solidFill>
                <a:latin typeface="Verdana"/>
                <a:cs typeface="Verdana"/>
              </a:rPr>
              <a:t>DE  VEEDURÍAS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81954" y="2661193"/>
            <a:ext cx="280035" cy="420370"/>
          </a:xfrm>
          <a:custGeom>
            <a:avLst/>
            <a:gdLst/>
            <a:ahLst/>
            <a:cxnLst/>
            <a:rect l="l" t="t" r="r" b="b"/>
            <a:pathLst>
              <a:path w="280034" h="420369">
                <a:moveTo>
                  <a:pt x="265633" y="0"/>
                </a:moveTo>
                <a:lnTo>
                  <a:pt x="214377" y="18906"/>
                </a:lnTo>
                <a:lnTo>
                  <a:pt x="159822" y="48746"/>
                </a:lnTo>
                <a:lnTo>
                  <a:pt x="105811" y="101131"/>
                </a:lnTo>
                <a:lnTo>
                  <a:pt x="65580" y="168813"/>
                </a:lnTo>
                <a:lnTo>
                  <a:pt x="25914" y="251037"/>
                </a:lnTo>
                <a:lnTo>
                  <a:pt x="0" y="329624"/>
                </a:lnTo>
                <a:lnTo>
                  <a:pt x="8821" y="360172"/>
                </a:lnTo>
                <a:lnTo>
                  <a:pt x="40231" y="404582"/>
                </a:lnTo>
                <a:lnTo>
                  <a:pt x="68334" y="419851"/>
                </a:lnTo>
                <a:lnTo>
                  <a:pt x="96996" y="386373"/>
                </a:lnTo>
                <a:lnTo>
                  <a:pt x="142729" y="315053"/>
                </a:lnTo>
                <a:lnTo>
                  <a:pt x="176900" y="262669"/>
                </a:lnTo>
                <a:lnTo>
                  <a:pt x="214377" y="179717"/>
                </a:lnTo>
                <a:lnTo>
                  <a:pt x="251295" y="104759"/>
                </a:lnTo>
                <a:lnTo>
                  <a:pt x="279957" y="41471"/>
                </a:lnTo>
                <a:lnTo>
                  <a:pt x="26563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8690" y="2123428"/>
            <a:ext cx="335915" cy="576580"/>
          </a:xfrm>
          <a:custGeom>
            <a:avLst/>
            <a:gdLst/>
            <a:ahLst/>
            <a:cxnLst/>
            <a:rect l="l" t="t" r="r" b="b"/>
            <a:pathLst>
              <a:path w="335915" h="576580">
                <a:moveTo>
                  <a:pt x="250193" y="0"/>
                </a:moveTo>
                <a:lnTo>
                  <a:pt x="259008" y="37115"/>
                </a:lnTo>
                <a:lnTo>
                  <a:pt x="272788" y="93865"/>
                </a:lnTo>
                <a:lnTo>
                  <a:pt x="270033" y="183394"/>
                </a:lnTo>
                <a:lnTo>
                  <a:pt x="259008" y="261980"/>
                </a:lnTo>
                <a:lnTo>
                  <a:pt x="222089" y="351470"/>
                </a:lnTo>
                <a:lnTo>
                  <a:pt x="179104" y="419123"/>
                </a:lnTo>
                <a:lnTo>
                  <a:pt x="110754" y="471537"/>
                </a:lnTo>
                <a:lnTo>
                  <a:pt x="28647" y="486816"/>
                </a:lnTo>
                <a:lnTo>
                  <a:pt x="0" y="534825"/>
                </a:lnTo>
                <a:lnTo>
                  <a:pt x="25349" y="576306"/>
                </a:lnTo>
                <a:lnTo>
                  <a:pt x="51241" y="534825"/>
                </a:lnTo>
                <a:lnTo>
                  <a:pt x="151637" y="534825"/>
                </a:lnTo>
                <a:lnTo>
                  <a:pt x="198929" y="513018"/>
                </a:lnTo>
                <a:lnTo>
                  <a:pt x="239160" y="471537"/>
                </a:lnTo>
                <a:lnTo>
                  <a:pt x="281602" y="422790"/>
                </a:lnTo>
                <a:lnTo>
                  <a:pt x="304197" y="351470"/>
                </a:lnTo>
                <a:lnTo>
                  <a:pt x="327335" y="265618"/>
                </a:lnTo>
                <a:lnTo>
                  <a:pt x="335613" y="146278"/>
                </a:lnTo>
                <a:lnTo>
                  <a:pt x="324044" y="52384"/>
                </a:lnTo>
                <a:lnTo>
                  <a:pt x="250193" y="0"/>
                </a:lnTo>
                <a:close/>
              </a:path>
              <a:path w="335915" h="576580">
                <a:moveTo>
                  <a:pt x="151637" y="534825"/>
                </a:moveTo>
                <a:lnTo>
                  <a:pt x="51241" y="534825"/>
                </a:lnTo>
                <a:lnTo>
                  <a:pt x="142171" y="539190"/>
                </a:lnTo>
                <a:lnTo>
                  <a:pt x="151637" y="53482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04891" y="2097954"/>
            <a:ext cx="282575" cy="575945"/>
          </a:xfrm>
          <a:custGeom>
            <a:avLst/>
            <a:gdLst/>
            <a:ahLst/>
            <a:cxnLst/>
            <a:rect l="l" t="t" r="r" b="b"/>
            <a:pathLst>
              <a:path w="282575" h="575944">
                <a:moveTo>
                  <a:pt x="191238" y="0"/>
                </a:moveTo>
                <a:lnTo>
                  <a:pt x="187926" y="18945"/>
                </a:lnTo>
                <a:lnTo>
                  <a:pt x="205018" y="45118"/>
                </a:lnTo>
                <a:lnTo>
                  <a:pt x="216588" y="48756"/>
                </a:lnTo>
                <a:lnTo>
                  <a:pt x="242495" y="71320"/>
                </a:lnTo>
                <a:lnTo>
                  <a:pt x="262320" y="93166"/>
                </a:lnTo>
                <a:lnTo>
                  <a:pt x="265075" y="134647"/>
                </a:lnTo>
                <a:lnTo>
                  <a:pt x="267844" y="187022"/>
                </a:lnTo>
                <a:lnTo>
                  <a:pt x="265075" y="246672"/>
                </a:lnTo>
                <a:lnTo>
                  <a:pt x="253506" y="309999"/>
                </a:lnTo>
                <a:lnTo>
                  <a:pt x="236428" y="377682"/>
                </a:lnTo>
                <a:lnTo>
                  <a:pt x="208309" y="440970"/>
                </a:lnTo>
                <a:lnTo>
                  <a:pt x="170847" y="489716"/>
                </a:lnTo>
                <a:lnTo>
                  <a:pt x="133914" y="523194"/>
                </a:lnTo>
                <a:lnTo>
                  <a:pt x="82673" y="549396"/>
                </a:lnTo>
                <a:lnTo>
                  <a:pt x="34171" y="549396"/>
                </a:lnTo>
                <a:lnTo>
                  <a:pt x="0" y="556671"/>
                </a:lnTo>
                <a:lnTo>
                  <a:pt x="28661" y="575607"/>
                </a:lnTo>
                <a:lnTo>
                  <a:pt x="82673" y="571970"/>
                </a:lnTo>
                <a:lnTo>
                  <a:pt x="119591" y="556671"/>
                </a:lnTo>
                <a:lnTo>
                  <a:pt x="159822" y="530489"/>
                </a:lnTo>
                <a:lnTo>
                  <a:pt x="193993" y="504287"/>
                </a:lnTo>
                <a:lnTo>
                  <a:pt x="216588" y="470809"/>
                </a:lnTo>
                <a:lnTo>
                  <a:pt x="236428" y="437332"/>
                </a:lnTo>
                <a:lnTo>
                  <a:pt x="253506" y="395851"/>
                </a:lnTo>
                <a:lnTo>
                  <a:pt x="265075" y="347842"/>
                </a:lnTo>
                <a:lnTo>
                  <a:pt x="279413" y="295457"/>
                </a:lnTo>
                <a:lnTo>
                  <a:pt x="282168" y="231403"/>
                </a:lnTo>
                <a:lnTo>
                  <a:pt x="282168" y="119339"/>
                </a:lnTo>
                <a:lnTo>
                  <a:pt x="273346" y="78596"/>
                </a:lnTo>
                <a:lnTo>
                  <a:pt x="191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29394" y="2094326"/>
            <a:ext cx="299085" cy="631825"/>
          </a:xfrm>
          <a:custGeom>
            <a:avLst/>
            <a:gdLst/>
            <a:ahLst/>
            <a:cxnLst/>
            <a:rect l="l" t="t" r="r" b="b"/>
            <a:pathLst>
              <a:path w="299084" h="631825">
                <a:moveTo>
                  <a:pt x="88174" y="534117"/>
                </a:moveTo>
                <a:lnTo>
                  <a:pt x="54011" y="534117"/>
                </a:lnTo>
                <a:lnTo>
                  <a:pt x="73851" y="538492"/>
                </a:lnTo>
                <a:lnTo>
                  <a:pt x="31409" y="605408"/>
                </a:lnTo>
                <a:lnTo>
                  <a:pt x="42442" y="631620"/>
                </a:lnTo>
                <a:lnTo>
                  <a:pt x="59527" y="601770"/>
                </a:lnTo>
                <a:lnTo>
                  <a:pt x="88174" y="553024"/>
                </a:lnTo>
                <a:lnTo>
                  <a:pt x="88174" y="534117"/>
                </a:lnTo>
                <a:close/>
              </a:path>
              <a:path w="299084" h="631825">
                <a:moveTo>
                  <a:pt x="42442" y="489707"/>
                </a:moveTo>
                <a:lnTo>
                  <a:pt x="25349" y="515918"/>
                </a:lnTo>
                <a:lnTo>
                  <a:pt x="0" y="564665"/>
                </a:lnTo>
                <a:lnTo>
                  <a:pt x="19840" y="590867"/>
                </a:lnTo>
                <a:lnTo>
                  <a:pt x="54011" y="534117"/>
                </a:lnTo>
                <a:lnTo>
                  <a:pt x="88174" y="534117"/>
                </a:lnTo>
                <a:lnTo>
                  <a:pt x="88174" y="519546"/>
                </a:lnTo>
                <a:lnTo>
                  <a:pt x="130616" y="504277"/>
                </a:lnTo>
                <a:lnTo>
                  <a:pt x="136966" y="500639"/>
                </a:lnTo>
                <a:lnTo>
                  <a:pt x="68349" y="500639"/>
                </a:lnTo>
                <a:lnTo>
                  <a:pt x="42442" y="489707"/>
                </a:lnTo>
                <a:close/>
              </a:path>
              <a:path w="299084" h="631825">
                <a:moveTo>
                  <a:pt x="244684" y="0"/>
                </a:moveTo>
                <a:lnTo>
                  <a:pt x="259022" y="33477"/>
                </a:lnTo>
                <a:lnTo>
                  <a:pt x="276093" y="71320"/>
                </a:lnTo>
                <a:lnTo>
                  <a:pt x="284371" y="112063"/>
                </a:lnTo>
                <a:lnTo>
                  <a:pt x="281617" y="157172"/>
                </a:lnTo>
                <a:lnTo>
                  <a:pt x="278862" y="209557"/>
                </a:lnTo>
                <a:lnTo>
                  <a:pt x="270048" y="272874"/>
                </a:lnTo>
                <a:lnTo>
                  <a:pt x="259022" y="321620"/>
                </a:lnTo>
                <a:lnTo>
                  <a:pt x="233115" y="369640"/>
                </a:lnTo>
                <a:lnTo>
                  <a:pt x="207766" y="414787"/>
                </a:lnTo>
                <a:lnTo>
                  <a:pt x="179104" y="448226"/>
                </a:lnTo>
                <a:lnTo>
                  <a:pt x="139431" y="478075"/>
                </a:lnTo>
                <a:lnTo>
                  <a:pt x="105267" y="497011"/>
                </a:lnTo>
                <a:lnTo>
                  <a:pt x="68349" y="500639"/>
                </a:lnTo>
                <a:lnTo>
                  <a:pt x="136966" y="500639"/>
                </a:lnTo>
                <a:lnTo>
                  <a:pt x="176349" y="478075"/>
                </a:lnTo>
                <a:lnTo>
                  <a:pt x="210513" y="440960"/>
                </a:lnTo>
                <a:lnTo>
                  <a:pt x="241929" y="388576"/>
                </a:lnTo>
                <a:lnTo>
                  <a:pt x="267279" y="339829"/>
                </a:lnTo>
                <a:lnTo>
                  <a:pt x="284371" y="280149"/>
                </a:lnTo>
                <a:lnTo>
                  <a:pt x="290431" y="224127"/>
                </a:lnTo>
                <a:lnTo>
                  <a:pt x="298688" y="179717"/>
                </a:lnTo>
                <a:lnTo>
                  <a:pt x="298688" y="104797"/>
                </a:lnTo>
                <a:lnTo>
                  <a:pt x="287119" y="56012"/>
                </a:lnTo>
                <a:lnTo>
                  <a:pt x="270048" y="18906"/>
                </a:lnTo>
                <a:lnTo>
                  <a:pt x="244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6095" y="2086322"/>
            <a:ext cx="288290" cy="528320"/>
          </a:xfrm>
          <a:custGeom>
            <a:avLst/>
            <a:gdLst/>
            <a:ahLst/>
            <a:cxnLst/>
            <a:rect l="l" t="t" r="r" b="b"/>
            <a:pathLst>
              <a:path w="288290" h="528319">
                <a:moveTo>
                  <a:pt x="196740" y="0"/>
                </a:moveTo>
                <a:lnTo>
                  <a:pt x="148231" y="22535"/>
                </a:lnTo>
                <a:lnTo>
                  <a:pt x="94227" y="67682"/>
                </a:lnTo>
                <a:lnTo>
                  <a:pt x="54011" y="130970"/>
                </a:lnTo>
                <a:lnTo>
                  <a:pt x="28647" y="195025"/>
                </a:lnTo>
                <a:lnTo>
                  <a:pt x="11569" y="266306"/>
                </a:lnTo>
                <a:lnTo>
                  <a:pt x="2754" y="333261"/>
                </a:lnTo>
                <a:lnTo>
                  <a:pt x="0" y="393678"/>
                </a:lnTo>
                <a:lnTo>
                  <a:pt x="5509" y="442425"/>
                </a:lnTo>
                <a:lnTo>
                  <a:pt x="19825" y="479540"/>
                </a:lnTo>
                <a:lnTo>
                  <a:pt x="39672" y="517383"/>
                </a:lnTo>
                <a:lnTo>
                  <a:pt x="82658" y="528287"/>
                </a:lnTo>
                <a:lnTo>
                  <a:pt x="42985" y="491171"/>
                </a:lnTo>
                <a:lnTo>
                  <a:pt x="22594" y="442425"/>
                </a:lnTo>
                <a:lnTo>
                  <a:pt x="19825" y="385675"/>
                </a:lnTo>
                <a:lnTo>
                  <a:pt x="19825" y="318720"/>
                </a:lnTo>
                <a:lnTo>
                  <a:pt x="28647" y="258303"/>
                </a:lnTo>
                <a:lnTo>
                  <a:pt x="42985" y="209557"/>
                </a:lnTo>
                <a:lnTo>
                  <a:pt x="60056" y="165175"/>
                </a:lnTo>
                <a:lnTo>
                  <a:pt x="77149" y="127332"/>
                </a:lnTo>
                <a:lnTo>
                  <a:pt x="119591" y="71320"/>
                </a:lnTo>
                <a:lnTo>
                  <a:pt x="142171" y="48746"/>
                </a:lnTo>
                <a:lnTo>
                  <a:pt x="173580" y="33477"/>
                </a:lnTo>
                <a:lnTo>
                  <a:pt x="199495" y="22535"/>
                </a:lnTo>
                <a:lnTo>
                  <a:pt x="262976" y="22535"/>
                </a:lnTo>
                <a:lnTo>
                  <a:pt x="259008" y="18906"/>
                </a:lnTo>
                <a:lnTo>
                  <a:pt x="230904" y="3637"/>
                </a:lnTo>
                <a:lnTo>
                  <a:pt x="196740" y="0"/>
                </a:lnTo>
                <a:close/>
              </a:path>
              <a:path w="288290" h="528319">
                <a:moveTo>
                  <a:pt x="262976" y="22535"/>
                </a:moveTo>
                <a:lnTo>
                  <a:pt x="227591" y="22535"/>
                </a:lnTo>
                <a:lnTo>
                  <a:pt x="247982" y="33477"/>
                </a:lnTo>
                <a:lnTo>
                  <a:pt x="282160" y="67682"/>
                </a:lnTo>
                <a:lnTo>
                  <a:pt x="287669" y="45108"/>
                </a:lnTo>
                <a:lnTo>
                  <a:pt x="262976" y="2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11810" y="2223861"/>
            <a:ext cx="33020" cy="139065"/>
          </a:xfrm>
          <a:custGeom>
            <a:avLst/>
            <a:gdLst/>
            <a:ahLst/>
            <a:cxnLst/>
            <a:rect l="l" t="t" r="r" b="b"/>
            <a:pathLst>
              <a:path w="33020" h="139064">
                <a:moveTo>
                  <a:pt x="0" y="0"/>
                </a:moveTo>
                <a:lnTo>
                  <a:pt x="6603" y="42179"/>
                </a:lnTo>
                <a:lnTo>
                  <a:pt x="16527" y="85124"/>
                </a:lnTo>
                <a:lnTo>
                  <a:pt x="19281" y="123704"/>
                </a:lnTo>
                <a:lnTo>
                  <a:pt x="29205" y="138973"/>
                </a:lnTo>
                <a:lnTo>
                  <a:pt x="32518" y="104031"/>
                </a:lnTo>
                <a:lnTo>
                  <a:pt x="25907" y="58214"/>
                </a:lnTo>
                <a:lnTo>
                  <a:pt x="16527" y="26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6453" y="2649552"/>
            <a:ext cx="307975" cy="435609"/>
          </a:xfrm>
          <a:custGeom>
            <a:avLst/>
            <a:gdLst/>
            <a:ahLst/>
            <a:cxnLst/>
            <a:rect l="l" t="t" r="r" b="b"/>
            <a:pathLst>
              <a:path w="307975" h="435610">
                <a:moveTo>
                  <a:pt x="273324" y="0"/>
                </a:moveTo>
                <a:lnTo>
                  <a:pt x="227591" y="10903"/>
                </a:lnTo>
                <a:lnTo>
                  <a:pt x="187918" y="26172"/>
                </a:lnTo>
                <a:lnTo>
                  <a:pt x="142185" y="67653"/>
                </a:lnTo>
                <a:lnTo>
                  <a:pt x="99743" y="120037"/>
                </a:lnTo>
                <a:lnTo>
                  <a:pt x="60056" y="184092"/>
                </a:lnTo>
                <a:lnTo>
                  <a:pt x="17070" y="269944"/>
                </a:lnTo>
                <a:lnTo>
                  <a:pt x="0" y="330361"/>
                </a:lnTo>
                <a:lnTo>
                  <a:pt x="0" y="352906"/>
                </a:lnTo>
                <a:lnTo>
                  <a:pt x="17070" y="379108"/>
                </a:lnTo>
                <a:lnTo>
                  <a:pt x="39672" y="412585"/>
                </a:lnTo>
                <a:lnTo>
                  <a:pt x="77149" y="435130"/>
                </a:lnTo>
                <a:lnTo>
                  <a:pt x="102498" y="419861"/>
                </a:lnTo>
                <a:lnTo>
                  <a:pt x="106883" y="412585"/>
                </a:lnTo>
                <a:lnTo>
                  <a:pt x="68334" y="412585"/>
                </a:lnTo>
                <a:lnTo>
                  <a:pt x="36918" y="393649"/>
                </a:lnTo>
                <a:lnTo>
                  <a:pt x="22594" y="360172"/>
                </a:lnTo>
                <a:lnTo>
                  <a:pt x="19825" y="330361"/>
                </a:lnTo>
                <a:lnTo>
                  <a:pt x="34163" y="281585"/>
                </a:lnTo>
                <a:lnTo>
                  <a:pt x="56765" y="224835"/>
                </a:lnTo>
                <a:lnTo>
                  <a:pt x="88174" y="161518"/>
                </a:lnTo>
                <a:lnTo>
                  <a:pt x="131160" y="109134"/>
                </a:lnTo>
                <a:lnTo>
                  <a:pt x="168078" y="67653"/>
                </a:lnTo>
                <a:lnTo>
                  <a:pt x="210520" y="37813"/>
                </a:lnTo>
                <a:lnTo>
                  <a:pt x="244684" y="29810"/>
                </a:lnTo>
                <a:lnTo>
                  <a:pt x="270577" y="22544"/>
                </a:lnTo>
                <a:lnTo>
                  <a:pt x="273324" y="0"/>
                </a:lnTo>
                <a:close/>
              </a:path>
              <a:path w="307975" h="435610">
                <a:moveTo>
                  <a:pt x="299239" y="18906"/>
                </a:moveTo>
                <a:lnTo>
                  <a:pt x="273324" y="22544"/>
                </a:lnTo>
                <a:lnTo>
                  <a:pt x="267822" y="52384"/>
                </a:lnTo>
                <a:lnTo>
                  <a:pt x="256253" y="97493"/>
                </a:lnTo>
                <a:lnTo>
                  <a:pt x="222089" y="157880"/>
                </a:lnTo>
                <a:lnTo>
                  <a:pt x="196740" y="213932"/>
                </a:lnTo>
                <a:lnTo>
                  <a:pt x="165324" y="269944"/>
                </a:lnTo>
                <a:lnTo>
                  <a:pt x="145484" y="318691"/>
                </a:lnTo>
                <a:lnTo>
                  <a:pt x="108000" y="371104"/>
                </a:lnTo>
                <a:lnTo>
                  <a:pt x="85405" y="405290"/>
                </a:lnTo>
                <a:lnTo>
                  <a:pt x="68334" y="412585"/>
                </a:lnTo>
                <a:lnTo>
                  <a:pt x="106883" y="412585"/>
                </a:lnTo>
                <a:lnTo>
                  <a:pt x="145484" y="348540"/>
                </a:lnTo>
                <a:lnTo>
                  <a:pt x="187918" y="277220"/>
                </a:lnTo>
                <a:lnTo>
                  <a:pt x="227591" y="191358"/>
                </a:lnTo>
                <a:lnTo>
                  <a:pt x="267822" y="120037"/>
                </a:lnTo>
                <a:lnTo>
                  <a:pt x="307510" y="56012"/>
                </a:lnTo>
                <a:lnTo>
                  <a:pt x="299239" y="18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1642" y="2060848"/>
            <a:ext cx="203351" cy="227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55760" y="2294444"/>
            <a:ext cx="198755" cy="376555"/>
          </a:xfrm>
          <a:custGeom>
            <a:avLst/>
            <a:gdLst/>
            <a:ahLst/>
            <a:cxnLst/>
            <a:rect l="l" t="t" r="r" b="b"/>
            <a:pathLst>
              <a:path w="198754" h="376555">
                <a:moveTo>
                  <a:pt x="166969" y="0"/>
                </a:moveTo>
                <a:lnTo>
                  <a:pt x="146585" y="0"/>
                </a:lnTo>
                <a:lnTo>
                  <a:pt x="115169" y="15278"/>
                </a:lnTo>
                <a:lnTo>
                  <a:pt x="71647" y="56759"/>
                </a:lnTo>
                <a:lnTo>
                  <a:pt x="31416" y="109134"/>
                </a:lnTo>
                <a:lnTo>
                  <a:pt x="11569" y="150614"/>
                </a:lnTo>
                <a:lnTo>
                  <a:pt x="0" y="206666"/>
                </a:lnTo>
                <a:lnTo>
                  <a:pt x="0" y="259778"/>
                </a:lnTo>
                <a:lnTo>
                  <a:pt x="14323" y="323803"/>
                </a:lnTo>
                <a:lnTo>
                  <a:pt x="40231" y="357271"/>
                </a:lnTo>
                <a:lnTo>
                  <a:pt x="74938" y="376178"/>
                </a:lnTo>
                <a:lnTo>
                  <a:pt x="100845" y="364547"/>
                </a:lnTo>
                <a:lnTo>
                  <a:pt x="115169" y="346367"/>
                </a:lnTo>
                <a:lnTo>
                  <a:pt x="117938" y="315800"/>
                </a:lnTo>
                <a:lnTo>
                  <a:pt x="109124" y="274319"/>
                </a:lnTo>
                <a:lnTo>
                  <a:pt x="115169" y="221935"/>
                </a:lnTo>
                <a:lnTo>
                  <a:pt x="129507" y="180454"/>
                </a:lnTo>
                <a:lnTo>
                  <a:pt x="149340" y="146977"/>
                </a:lnTo>
                <a:lnTo>
                  <a:pt x="181315" y="116409"/>
                </a:lnTo>
                <a:lnTo>
                  <a:pt x="198386" y="67663"/>
                </a:lnTo>
                <a:lnTo>
                  <a:pt x="198386" y="41480"/>
                </a:lnTo>
                <a:lnTo>
                  <a:pt x="184062" y="11640"/>
                </a:lnTo>
                <a:lnTo>
                  <a:pt x="16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9405" y="2282783"/>
            <a:ext cx="267970" cy="353695"/>
          </a:xfrm>
          <a:custGeom>
            <a:avLst/>
            <a:gdLst/>
            <a:ahLst/>
            <a:cxnLst/>
            <a:rect l="l" t="t" r="r" b="b"/>
            <a:pathLst>
              <a:path w="267970" h="353694">
                <a:moveTo>
                  <a:pt x="219334" y="0"/>
                </a:moveTo>
                <a:lnTo>
                  <a:pt x="179647" y="3628"/>
                </a:lnTo>
                <a:lnTo>
                  <a:pt x="119590" y="11660"/>
                </a:lnTo>
                <a:lnTo>
                  <a:pt x="53991" y="41471"/>
                </a:lnTo>
                <a:lnTo>
                  <a:pt x="17074" y="64044"/>
                </a:lnTo>
                <a:lnTo>
                  <a:pt x="0" y="86589"/>
                </a:lnTo>
                <a:lnTo>
                  <a:pt x="11569" y="116429"/>
                </a:lnTo>
                <a:lnTo>
                  <a:pt x="34165" y="169541"/>
                </a:lnTo>
                <a:lnTo>
                  <a:pt x="60057" y="218326"/>
                </a:lnTo>
                <a:lnTo>
                  <a:pt x="82650" y="259768"/>
                </a:lnTo>
                <a:lnTo>
                  <a:pt x="85405" y="270711"/>
                </a:lnTo>
                <a:lnTo>
                  <a:pt x="60057" y="296883"/>
                </a:lnTo>
                <a:lnTo>
                  <a:pt x="39670" y="327460"/>
                </a:lnTo>
                <a:lnTo>
                  <a:pt x="42982" y="353662"/>
                </a:lnTo>
                <a:lnTo>
                  <a:pt x="60057" y="353662"/>
                </a:lnTo>
                <a:lnTo>
                  <a:pt x="68331" y="331088"/>
                </a:lnTo>
                <a:lnTo>
                  <a:pt x="88174" y="308553"/>
                </a:lnTo>
                <a:lnTo>
                  <a:pt x="114067" y="289617"/>
                </a:lnTo>
                <a:lnTo>
                  <a:pt x="116821" y="263435"/>
                </a:lnTo>
                <a:lnTo>
                  <a:pt x="105252" y="251765"/>
                </a:lnTo>
                <a:lnTo>
                  <a:pt x="82650" y="218326"/>
                </a:lnTo>
                <a:lnTo>
                  <a:pt x="62809" y="169541"/>
                </a:lnTo>
                <a:lnTo>
                  <a:pt x="39670" y="116429"/>
                </a:lnTo>
                <a:lnTo>
                  <a:pt x="36917" y="101887"/>
                </a:lnTo>
                <a:lnTo>
                  <a:pt x="53991" y="79323"/>
                </a:lnTo>
                <a:lnTo>
                  <a:pt x="102498" y="60416"/>
                </a:lnTo>
                <a:lnTo>
                  <a:pt x="156509" y="41471"/>
                </a:lnTo>
                <a:lnTo>
                  <a:pt x="202241" y="37842"/>
                </a:lnTo>
                <a:lnTo>
                  <a:pt x="262320" y="37842"/>
                </a:lnTo>
                <a:lnTo>
                  <a:pt x="267822" y="11660"/>
                </a:lnTo>
                <a:lnTo>
                  <a:pt x="219334" y="0"/>
                </a:lnTo>
                <a:close/>
              </a:path>
              <a:path w="267970" h="353694">
                <a:moveTo>
                  <a:pt x="262320" y="37842"/>
                </a:moveTo>
                <a:lnTo>
                  <a:pt x="202241" y="37842"/>
                </a:lnTo>
                <a:lnTo>
                  <a:pt x="233658" y="45108"/>
                </a:lnTo>
                <a:lnTo>
                  <a:pt x="262320" y="37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18873" y="2327194"/>
            <a:ext cx="254635" cy="354965"/>
          </a:xfrm>
          <a:custGeom>
            <a:avLst/>
            <a:gdLst/>
            <a:ahLst/>
            <a:cxnLst/>
            <a:rect l="l" t="t" r="r" b="b"/>
            <a:pathLst>
              <a:path w="254634" h="354964">
                <a:moveTo>
                  <a:pt x="28661" y="0"/>
                </a:moveTo>
                <a:lnTo>
                  <a:pt x="0" y="11631"/>
                </a:lnTo>
                <a:lnTo>
                  <a:pt x="0" y="37813"/>
                </a:lnTo>
                <a:lnTo>
                  <a:pt x="14345" y="56749"/>
                </a:lnTo>
                <a:lnTo>
                  <a:pt x="48509" y="82951"/>
                </a:lnTo>
                <a:lnTo>
                  <a:pt x="111335" y="136073"/>
                </a:lnTo>
                <a:lnTo>
                  <a:pt x="148253" y="169550"/>
                </a:lnTo>
                <a:lnTo>
                  <a:pt x="171391" y="218297"/>
                </a:lnTo>
                <a:lnTo>
                  <a:pt x="200053" y="283050"/>
                </a:lnTo>
                <a:lnTo>
                  <a:pt x="202807" y="335425"/>
                </a:lnTo>
                <a:lnTo>
                  <a:pt x="219900" y="354370"/>
                </a:lnTo>
                <a:lnTo>
                  <a:pt x="254064" y="312890"/>
                </a:lnTo>
                <a:lnTo>
                  <a:pt x="228157" y="293954"/>
                </a:lnTo>
                <a:lnTo>
                  <a:pt x="202807" y="237204"/>
                </a:lnTo>
                <a:lnTo>
                  <a:pt x="179669" y="184820"/>
                </a:lnTo>
                <a:lnTo>
                  <a:pt x="171391" y="154243"/>
                </a:lnTo>
                <a:lnTo>
                  <a:pt x="151566" y="120765"/>
                </a:lnTo>
                <a:lnTo>
                  <a:pt x="114089" y="82951"/>
                </a:lnTo>
                <a:lnTo>
                  <a:pt x="71103" y="45108"/>
                </a:lnTo>
                <a:lnTo>
                  <a:pt x="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3551" y="2593501"/>
            <a:ext cx="139065" cy="577215"/>
          </a:xfrm>
          <a:custGeom>
            <a:avLst/>
            <a:gdLst/>
            <a:ahLst/>
            <a:cxnLst/>
            <a:rect l="l" t="t" r="r" b="b"/>
            <a:pathLst>
              <a:path w="139065" h="577214">
                <a:moveTo>
                  <a:pt x="20383" y="0"/>
                </a:moveTo>
                <a:lnTo>
                  <a:pt x="0" y="10903"/>
                </a:lnTo>
                <a:lnTo>
                  <a:pt x="2747" y="41480"/>
                </a:lnTo>
                <a:lnTo>
                  <a:pt x="11569" y="59689"/>
                </a:lnTo>
                <a:lnTo>
                  <a:pt x="34707" y="120067"/>
                </a:lnTo>
                <a:lnTo>
                  <a:pt x="57860" y="228502"/>
                </a:lnTo>
                <a:lnTo>
                  <a:pt x="63912" y="292518"/>
                </a:lnTo>
                <a:lnTo>
                  <a:pt x="43521" y="385685"/>
                </a:lnTo>
                <a:lnTo>
                  <a:pt x="20383" y="460633"/>
                </a:lnTo>
                <a:lnTo>
                  <a:pt x="11569" y="524659"/>
                </a:lnTo>
                <a:lnTo>
                  <a:pt x="20383" y="539928"/>
                </a:lnTo>
                <a:lnTo>
                  <a:pt x="43521" y="547228"/>
                </a:lnTo>
                <a:lnTo>
                  <a:pt x="95321" y="573403"/>
                </a:lnTo>
                <a:lnTo>
                  <a:pt x="115727" y="577038"/>
                </a:lnTo>
                <a:lnTo>
                  <a:pt x="138865" y="550863"/>
                </a:lnTo>
                <a:lnTo>
                  <a:pt x="104143" y="535562"/>
                </a:lnTo>
                <a:lnTo>
                  <a:pt x="55090" y="524659"/>
                </a:lnTo>
                <a:lnTo>
                  <a:pt x="37476" y="505752"/>
                </a:lnTo>
                <a:lnTo>
                  <a:pt x="34707" y="479540"/>
                </a:lnTo>
                <a:lnTo>
                  <a:pt x="55090" y="430794"/>
                </a:lnTo>
                <a:lnTo>
                  <a:pt x="72183" y="363111"/>
                </a:lnTo>
                <a:lnTo>
                  <a:pt x="89820" y="280887"/>
                </a:lnTo>
                <a:lnTo>
                  <a:pt x="87065" y="243771"/>
                </a:lnTo>
                <a:lnTo>
                  <a:pt x="83752" y="187022"/>
                </a:lnTo>
                <a:lnTo>
                  <a:pt x="69429" y="120067"/>
                </a:lnTo>
                <a:lnTo>
                  <a:pt x="57860" y="59689"/>
                </a:lnTo>
                <a:lnTo>
                  <a:pt x="40774" y="15278"/>
                </a:lnTo>
                <a:lnTo>
                  <a:pt x="20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67329" y="2586972"/>
            <a:ext cx="102870" cy="650240"/>
          </a:xfrm>
          <a:custGeom>
            <a:avLst/>
            <a:gdLst/>
            <a:ahLst/>
            <a:cxnLst/>
            <a:rect l="l" t="t" r="r" b="b"/>
            <a:pathLst>
              <a:path w="102870" h="650239">
                <a:moveTo>
                  <a:pt x="40789" y="0"/>
                </a:moveTo>
                <a:lnTo>
                  <a:pt x="23703" y="26172"/>
                </a:lnTo>
                <a:lnTo>
                  <a:pt x="17636" y="48746"/>
                </a:lnTo>
                <a:lnTo>
                  <a:pt x="31974" y="115691"/>
                </a:lnTo>
                <a:lnTo>
                  <a:pt x="44087" y="208819"/>
                </a:lnTo>
                <a:lnTo>
                  <a:pt x="46841" y="302684"/>
                </a:lnTo>
                <a:lnTo>
                  <a:pt x="40789" y="392213"/>
                </a:lnTo>
                <a:lnTo>
                  <a:pt x="26450" y="474438"/>
                </a:lnTo>
                <a:lnTo>
                  <a:pt x="6067" y="507905"/>
                </a:lnTo>
                <a:lnTo>
                  <a:pt x="0" y="541383"/>
                </a:lnTo>
                <a:lnTo>
                  <a:pt x="17636" y="563927"/>
                </a:lnTo>
                <a:lnTo>
                  <a:pt x="40789" y="597403"/>
                </a:lnTo>
                <a:lnTo>
                  <a:pt x="44087" y="619976"/>
                </a:lnTo>
                <a:lnTo>
                  <a:pt x="49611" y="642517"/>
                </a:lnTo>
                <a:lnTo>
                  <a:pt x="67247" y="649786"/>
                </a:lnTo>
                <a:lnTo>
                  <a:pt x="96453" y="646151"/>
                </a:lnTo>
                <a:lnTo>
                  <a:pt x="102498" y="634515"/>
                </a:lnTo>
                <a:lnTo>
                  <a:pt x="78816" y="593768"/>
                </a:lnTo>
                <a:lnTo>
                  <a:pt x="40789" y="560293"/>
                </a:lnTo>
                <a:lnTo>
                  <a:pt x="35272" y="537716"/>
                </a:lnTo>
                <a:lnTo>
                  <a:pt x="49611" y="470800"/>
                </a:lnTo>
                <a:lnTo>
                  <a:pt x="70538" y="332524"/>
                </a:lnTo>
                <a:lnTo>
                  <a:pt x="76062" y="261204"/>
                </a:lnTo>
                <a:lnTo>
                  <a:pt x="78816" y="160810"/>
                </a:lnTo>
                <a:lnTo>
                  <a:pt x="70538" y="37105"/>
                </a:lnTo>
                <a:lnTo>
                  <a:pt x="64478" y="7265"/>
                </a:lnTo>
                <a:lnTo>
                  <a:pt x="40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39431" y="2854832"/>
            <a:ext cx="1127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EDU</a:t>
            </a:r>
            <a:r>
              <a:rPr sz="1400" spc="5" dirty="0">
                <a:latin typeface="Verdana"/>
                <a:cs typeface="Verdana"/>
              </a:rPr>
              <a:t>C</a:t>
            </a:r>
            <a:r>
              <a:rPr sz="1400" dirty="0">
                <a:latin typeface="Verdana"/>
                <a:cs typeface="Verdana"/>
              </a:rPr>
              <a:t>ACION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91865" y="5994679"/>
            <a:ext cx="1995805" cy="523240"/>
          </a:xfrm>
          <a:custGeom>
            <a:avLst/>
            <a:gdLst/>
            <a:ahLst/>
            <a:cxnLst/>
            <a:rect l="l" t="t" r="r" b="b"/>
            <a:pathLst>
              <a:path w="1995804" h="523240">
                <a:moveTo>
                  <a:pt x="0" y="523214"/>
                </a:moveTo>
                <a:lnTo>
                  <a:pt x="1995551" y="523214"/>
                </a:lnTo>
                <a:lnTo>
                  <a:pt x="1995551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10432" y="6027521"/>
            <a:ext cx="15595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VIVIENDA DE  INTERÈS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SOCIAL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78116" y="4455414"/>
            <a:ext cx="964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AMBIEN</a:t>
            </a:r>
            <a:r>
              <a:rPr sz="1400" spc="-5" dirty="0">
                <a:latin typeface="Verdana"/>
                <a:cs typeface="Verdana"/>
              </a:rPr>
              <a:t>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81954" y="4108993"/>
            <a:ext cx="280035" cy="420370"/>
          </a:xfrm>
          <a:custGeom>
            <a:avLst/>
            <a:gdLst/>
            <a:ahLst/>
            <a:cxnLst/>
            <a:rect l="l" t="t" r="r" b="b"/>
            <a:pathLst>
              <a:path w="280034" h="420370">
                <a:moveTo>
                  <a:pt x="265633" y="0"/>
                </a:moveTo>
                <a:lnTo>
                  <a:pt x="214377" y="18906"/>
                </a:lnTo>
                <a:lnTo>
                  <a:pt x="159822" y="48746"/>
                </a:lnTo>
                <a:lnTo>
                  <a:pt x="105811" y="101131"/>
                </a:lnTo>
                <a:lnTo>
                  <a:pt x="65580" y="168813"/>
                </a:lnTo>
                <a:lnTo>
                  <a:pt x="25914" y="251037"/>
                </a:lnTo>
                <a:lnTo>
                  <a:pt x="0" y="329624"/>
                </a:lnTo>
                <a:lnTo>
                  <a:pt x="8821" y="360172"/>
                </a:lnTo>
                <a:lnTo>
                  <a:pt x="40231" y="404582"/>
                </a:lnTo>
                <a:lnTo>
                  <a:pt x="68334" y="419851"/>
                </a:lnTo>
                <a:lnTo>
                  <a:pt x="96996" y="386373"/>
                </a:lnTo>
                <a:lnTo>
                  <a:pt x="142729" y="315053"/>
                </a:lnTo>
                <a:lnTo>
                  <a:pt x="176900" y="262669"/>
                </a:lnTo>
                <a:lnTo>
                  <a:pt x="214377" y="179717"/>
                </a:lnTo>
                <a:lnTo>
                  <a:pt x="251295" y="104759"/>
                </a:lnTo>
                <a:lnTo>
                  <a:pt x="279957" y="41471"/>
                </a:lnTo>
                <a:lnTo>
                  <a:pt x="26563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8690" y="3571228"/>
            <a:ext cx="335915" cy="576580"/>
          </a:xfrm>
          <a:custGeom>
            <a:avLst/>
            <a:gdLst/>
            <a:ahLst/>
            <a:cxnLst/>
            <a:rect l="l" t="t" r="r" b="b"/>
            <a:pathLst>
              <a:path w="335915" h="576579">
                <a:moveTo>
                  <a:pt x="250193" y="0"/>
                </a:moveTo>
                <a:lnTo>
                  <a:pt x="259008" y="37115"/>
                </a:lnTo>
                <a:lnTo>
                  <a:pt x="272788" y="93865"/>
                </a:lnTo>
                <a:lnTo>
                  <a:pt x="270033" y="183394"/>
                </a:lnTo>
                <a:lnTo>
                  <a:pt x="259008" y="261980"/>
                </a:lnTo>
                <a:lnTo>
                  <a:pt x="222089" y="351470"/>
                </a:lnTo>
                <a:lnTo>
                  <a:pt x="179104" y="419123"/>
                </a:lnTo>
                <a:lnTo>
                  <a:pt x="110754" y="471537"/>
                </a:lnTo>
                <a:lnTo>
                  <a:pt x="28647" y="486816"/>
                </a:lnTo>
                <a:lnTo>
                  <a:pt x="0" y="534825"/>
                </a:lnTo>
                <a:lnTo>
                  <a:pt x="25349" y="576306"/>
                </a:lnTo>
                <a:lnTo>
                  <a:pt x="51241" y="534825"/>
                </a:lnTo>
                <a:lnTo>
                  <a:pt x="151637" y="534825"/>
                </a:lnTo>
                <a:lnTo>
                  <a:pt x="198929" y="513018"/>
                </a:lnTo>
                <a:lnTo>
                  <a:pt x="239160" y="471537"/>
                </a:lnTo>
                <a:lnTo>
                  <a:pt x="281602" y="422790"/>
                </a:lnTo>
                <a:lnTo>
                  <a:pt x="304197" y="351470"/>
                </a:lnTo>
                <a:lnTo>
                  <a:pt x="327335" y="265618"/>
                </a:lnTo>
                <a:lnTo>
                  <a:pt x="335613" y="146278"/>
                </a:lnTo>
                <a:lnTo>
                  <a:pt x="324044" y="52384"/>
                </a:lnTo>
                <a:lnTo>
                  <a:pt x="250193" y="0"/>
                </a:lnTo>
                <a:close/>
              </a:path>
              <a:path w="335915" h="576579">
                <a:moveTo>
                  <a:pt x="151637" y="534825"/>
                </a:moveTo>
                <a:lnTo>
                  <a:pt x="51241" y="534825"/>
                </a:lnTo>
                <a:lnTo>
                  <a:pt x="142171" y="539190"/>
                </a:lnTo>
                <a:lnTo>
                  <a:pt x="151637" y="53482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4891" y="3545754"/>
            <a:ext cx="282575" cy="575945"/>
          </a:xfrm>
          <a:custGeom>
            <a:avLst/>
            <a:gdLst/>
            <a:ahLst/>
            <a:cxnLst/>
            <a:rect l="l" t="t" r="r" b="b"/>
            <a:pathLst>
              <a:path w="282575" h="575945">
                <a:moveTo>
                  <a:pt x="191238" y="0"/>
                </a:moveTo>
                <a:lnTo>
                  <a:pt x="187926" y="18945"/>
                </a:lnTo>
                <a:lnTo>
                  <a:pt x="205018" y="45118"/>
                </a:lnTo>
                <a:lnTo>
                  <a:pt x="216588" y="48756"/>
                </a:lnTo>
                <a:lnTo>
                  <a:pt x="242495" y="71320"/>
                </a:lnTo>
                <a:lnTo>
                  <a:pt x="262320" y="93166"/>
                </a:lnTo>
                <a:lnTo>
                  <a:pt x="265075" y="134647"/>
                </a:lnTo>
                <a:lnTo>
                  <a:pt x="267844" y="187022"/>
                </a:lnTo>
                <a:lnTo>
                  <a:pt x="265075" y="246672"/>
                </a:lnTo>
                <a:lnTo>
                  <a:pt x="253506" y="309999"/>
                </a:lnTo>
                <a:lnTo>
                  <a:pt x="236428" y="377682"/>
                </a:lnTo>
                <a:lnTo>
                  <a:pt x="208309" y="440970"/>
                </a:lnTo>
                <a:lnTo>
                  <a:pt x="170847" y="489716"/>
                </a:lnTo>
                <a:lnTo>
                  <a:pt x="133914" y="523194"/>
                </a:lnTo>
                <a:lnTo>
                  <a:pt x="82673" y="549396"/>
                </a:lnTo>
                <a:lnTo>
                  <a:pt x="34171" y="549396"/>
                </a:lnTo>
                <a:lnTo>
                  <a:pt x="0" y="556671"/>
                </a:lnTo>
                <a:lnTo>
                  <a:pt x="28661" y="575607"/>
                </a:lnTo>
                <a:lnTo>
                  <a:pt x="82673" y="571970"/>
                </a:lnTo>
                <a:lnTo>
                  <a:pt x="119591" y="556671"/>
                </a:lnTo>
                <a:lnTo>
                  <a:pt x="159822" y="530489"/>
                </a:lnTo>
                <a:lnTo>
                  <a:pt x="193993" y="504287"/>
                </a:lnTo>
                <a:lnTo>
                  <a:pt x="216588" y="470809"/>
                </a:lnTo>
                <a:lnTo>
                  <a:pt x="236428" y="437332"/>
                </a:lnTo>
                <a:lnTo>
                  <a:pt x="253506" y="395851"/>
                </a:lnTo>
                <a:lnTo>
                  <a:pt x="265075" y="347842"/>
                </a:lnTo>
                <a:lnTo>
                  <a:pt x="279413" y="295457"/>
                </a:lnTo>
                <a:lnTo>
                  <a:pt x="282168" y="231403"/>
                </a:lnTo>
                <a:lnTo>
                  <a:pt x="282168" y="119339"/>
                </a:lnTo>
                <a:lnTo>
                  <a:pt x="273346" y="78596"/>
                </a:lnTo>
                <a:lnTo>
                  <a:pt x="191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29394" y="3542126"/>
            <a:ext cx="299085" cy="631825"/>
          </a:xfrm>
          <a:custGeom>
            <a:avLst/>
            <a:gdLst/>
            <a:ahLst/>
            <a:cxnLst/>
            <a:rect l="l" t="t" r="r" b="b"/>
            <a:pathLst>
              <a:path w="299084" h="631825">
                <a:moveTo>
                  <a:pt x="88174" y="534117"/>
                </a:moveTo>
                <a:lnTo>
                  <a:pt x="54011" y="534117"/>
                </a:lnTo>
                <a:lnTo>
                  <a:pt x="73851" y="538492"/>
                </a:lnTo>
                <a:lnTo>
                  <a:pt x="31409" y="605408"/>
                </a:lnTo>
                <a:lnTo>
                  <a:pt x="42442" y="631620"/>
                </a:lnTo>
                <a:lnTo>
                  <a:pt x="59527" y="601770"/>
                </a:lnTo>
                <a:lnTo>
                  <a:pt x="88174" y="553024"/>
                </a:lnTo>
                <a:lnTo>
                  <a:pt x="88174" y="534117"/>
                </a:lnTo>
                <a:close/>
              </a:path>
              <a:path w="299084" h="631825">
                <a:moveTo>
                  <a:pt x="42442" y="489707"/>
                </a:moveTo>
                <a:lnTo>
                  <a:pt x="25349" y="515918"/>
                </a:lnTo>
                <a:lnTo>
                  <a:pt x="0" y="564665"/>
                </a:lnTo>
                <a:lnTo>
                  <a:pt x="19840" y="590867"/>
                </a:lnTo>
                <a:lnTo>
                  <a:pt x="54011" y="534117"/>
                </a:lnTo>
                <a:lnTo>
                  <a:pt x="88174" y="534117"/>
                </a:lnTo>
                <a:lnTo>
                  <a:pt x="88174" y="519546"/>
                </a:lnTo>
                <a:lnTo>
                  <a:pt x="130616" y="504277"/>
                </a:lnTo>
                <a:lnTo>
                  <a:pt x="136966" y="500639"/>
                </a:lnTo>
                <a:lnTo>
                  <a:pt x="68349" y="500639"/>
                </a:lnTo>
                <a:lnTo>
                  <a:pt x="42442" y="489707"/>
                </a:lnTo>
                <a:close/>
              </a:path>
              <a:path w="299084" h="631825">
                <a:moveTo>
                  <a:pt x="244684" y="0"/>
                </a:moveTo>
                <a:lnTo>
                  <a:pt x="259022" y="33477"/>
                </a:lnTo>
                <a:lnTo>
                  <a:pt x="276093" y="71320"/>
                </a:lnTo>
                <a:lnTo>
                  <a:pt x="284371" y="112063"/>
                </a:lnTo>
                <a:lnTo>
                  <a:pt x="281617" y="157172"/>
                </a:lnTo>
                <a:lnTo>
                  <a:pt x="278862" y="209557"/>
                </a:lnTo>
                <a:lnTo>
                  <a:pt x="270048" y="272874"/>
                </a:lnTo>
                <a:lnTo>
                  <a:pt x="259022" y="321620"/>
                </a:lnTo>
                <a:lnTo>
                  <a:pt x="233115" y="369640"/>
                </a:lnTo>
                <a:lnTo>
                  <a:pt x="207766" y="414787"/>
                </a:lnTo>
                <a:lnTo>
                  <a:pt x="179104" y="448226"/>
                </a:lnTo>
                <a:lnTo>
                  <a:pt x="139431" y="478075"/>
                </a:lnTo>
                <a:lnTo>
                  <a:pt x="105267" y="497011"/>
                </a:lnTo>
                <a:lnTo>
                  <a:pt x="68349" y="500639"/>
                </a:lnTo>
                <a:lnTo>
                  <a:pt x="136966" y="500639"/>
                </a:lnTo>
                <a:lnTo>
                  <a:pt x="176349" y="478075"/>
                </a:lnTo>
                <a:lnTo>
                  <a:pt x="210513" y="440960"/>
                </a:lnTo>
                <a:lnTo>
                  <a:pt x="241929" y="388576"/>
                </a:lnTo>
                <a:lnTo>
                  <a:pt x="267279" y="339829"/>
                </a:lnTo>
                <a:lnTo>
                  <a:pt x="284371" y="280149"/>
                </a:lnTo>
                <a:lnTo>
                  <a:pt x="290431" y="224127"/>
                </a:lnTo>
                <a:lnTo>
                  <a:pt x="298688" y="179717"/>
                </a:lnTo>
                <a:lnTo>
                  <a:pt x="298688" y="104797"/>
                </a:lnTo>
                <a:lnTo>
                  <a:pt x="287119" y="56012"/>
                </a:lnTo>
                <a:lnTo>
                  <a:pt x="270048" y="18906"/>
                </a:lnTo>
                <a:lnTo>
                  <a:pt x="244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26095" y="3534122"/>
            <a:ext cx="288290" cy="528320"/>
          </a:xfrm>
          <a:custGeom>
            <a:avLst/>
            <a:gdLst/>
            <a:ahLst/>
            <a:cxnLst/>
            <a:rect l="l" t="t" r="r" b="b"/>
            <a:pathLst>
              <a:path w="288290" h="528320">
                <a:moveTo>
                  <a:pt x="196740" y="0"/>
                </a:moveTo>
                <a:lnTo>
                  <a:pt x="148231" y="22535"/>
                </a:lnTo>
                <a:lnTo>
                  <a:pt x="94227" y="67682"/>
                </a:lnTo>
                <a:lnTo>
                  <a:pt x="54011" y="130970"/>
                </a:lnTo>
                <a:lnTo>
                  <a:pt x="28647" y="195025"/>
                </a:lnTo>
                <a:lnTo>
                  <a:pt x="11569" y="266306"/>
                </a:lnTo>
                <a:lnTo>
                  <a:pt x="2754" y="333261"/>
                </a:lnTo>
                <a:lnTo>
                  <a:pt x="0" y="393678"/>
                </a:lnTo>
                <a:lnTo>
                  <a:pt x="5509" y="442425"/>
                </a:lnTo>
                <a:lnTo>
                  <a:pt x="19825" y="479540"/>
                </a:lnTo>
                <a:lnTo>
                  <a:pt x="39672" y="517383"/>
                </a:lnTo>
                <a:lnTo>
                  <a:pt x="82658" y="528287"/>
                </a:lnTo>
                <a:lnTo>
                  <a:pt x="42985" y="491171"/>
                </a:lnTo>
                <a:lnTo>
                  <a:pt x="22594" y="442425"/>
                </a:lnTo>
                <a:lnTo>
                  <a:pt x="19825" y="385675"/>
                </a:lnTo>
                <a:lnTo>
                  <a:pt x="19825" y="318720"/>
                </a:lnTo>
                <a:lnTo>
                  <a:pt x="28647" y="258303"/>
                </a:lnTo>
                <a:lnTo>
                  <a:pt x="42985" y="209557"/>
                </a:lnTo>
                <a:lnTo>
                  <a:pt x="60056" y="165175"/>
                </a:lnTo>
                <a:lnTo>
                  <a:pt x="77149" y="127332"/>
                </a:lnTo>
                <a:lnTo>
                  <a:pt x="119591" y="71320"/>
                </a:lnTo>
                <a:lnTo>
                  <a:pt x="142171" y="48746"/>
                </a:lnTo>
                <a:lnTo>
                  <a:pt x="173580" y="33477"/>
                </a:lnTo>
                <a:lnTo>
                  <a:pt x="199495" y="22535"/>
                </a:lnTo>
                <a:lnTo>
                  <a:pt x="262976" y="22535"/>
                </a:lnTo>
                <a:lnTo>
                  <a:pt x="259008" y="18906"/>
                </a:lnTo>
                <a:lnTo>
                  <a:pt x="230904" y="3637"/>
                </a:lnTo>
                <a:lnTo>
                  <a:pt x="196740" y="0"/>
                </a:lnTo>
                <a:close/>
              </a:path>
              <a:path w="288290" h="528320">
                <a:moveTo>
                  <a:pt x="262976" y="22535"/>
                </a:moveTo>
                <a:lnTo>
                  <a:pt x="227591" y="22535"/>
                </a:lnTo>
                <a:lnTo>
                  <a:pt x="247982" y="33477"/>
                </a:lnTo>
                <a:lnTo>
                  <a:pt x="282160" y="67682"/>
                </a:lnTo>
                <a:lnTo>
                  <a:pt x="287669" y="45108"/>
                </a:lnTo>
                <a:lnTo>
                  <a:pt x="262976" y="2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11810" y="3671661"/>
            <a:ext cx="33020" cy="139065"/>
          </a:xfrm>
          <a:custGeom>
            <a:avLst/>
            <a:gdLst/>
            <a:ahLst/>
            <a:cxnLst/>
            <a:rect l="l" t="t" r="r" b="b"/>
            <a:pathLst>
              <a:path w="33020" h="139064">
                <a:moveTo>
                  <a:pt x="0" y="0"/>
                </a:moveTo>
                <a:lnTo>
                  <a:pt x="6603" y="42179"/>
                </a:lnTo>
                <a:lnTo>
                  <a:pt x="16527" y="85124"/>
                </a:lnTo>
                <a:lnTo>
                  <a:pt x="19281" y="123704"/>
                </a:lnTo>
                <a:lnTo>
                  <a:pt x="29205" y="138973"/>
                </a:lnTo>
                <a:lnTo>
                  <a:pt x="32518" y="104031"/>
                </a:lnTo>
                <a:lnTo>
                  <a:pt x="25907" y="58214"/>
                </a:lnTo>
                <a:lnTo>
                  <a:pt x="16527" y="26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76453" y="4097352"/>
            <a:ext cx="307975" cy="435609"/>
          </a:xfrm>
          <a:custGeom>
            <a:avLst/>
            <a:gdLst/>
            <a:ahLst/>
            <a:cxnLst/>
            <a:rect l="l" t="t" r="r" b="b"/>
            <a:pathLst>
              <a:path w="307975" h="435610">
                <a:moveTo>
                  <a:pt x="273324" y="0"/>
                </a:moveTo>
                <a:lnTo>
                  <a:pt x="227591" y="10903"/>
                </a:lnTo>
                <a:lnTo>
                  <a:pt x="187918" y="26172"/>
                </a:lnTo>
                <a:lnTo>
                  <a:pt x="142185" y="67653"/>
                </a:lnTo>
                <a:lnTo>
                  <a:pt x="99743" y="120037"/>
                </a:lnTo>
                <a:lnTo>
                  <a:pt x="60056" y="184092"/>
                </a:lnTo>
                <a:lnTo>
                  <a:pt x="17070" y="269944"/>
                </a:lnTo>
                <a:lnTo>
                  <a:pt x="0" y="330361"/>
                </a:lnTo>
                <a:lnTo>
                  <a:pt x="0" y="352906"/>
                </a:lnTo>
                <a:lnTo>
                  <a:pt x="17070" y="379108"/>
                </a:lnTo>
                <a:lnTo>
                  <a:pt x="39672" y="412585"/>
                </a:lnTo>
                <a:lnTo>
                  <a:pt x="77149" y="435130"/>
                </a:lnTo>
                <a:lnTo>
                  <a:pt x="102498" y="419861"/>
                </a:lnTo>
                <a:lnTo>
                  <a:pt x="106883" y="412585"/>
                </a:lnTo>
                <a:lnTo>
                  <a:pt x="68334" y="412585"/>
                </a:lnTo>
                <a:lnTo>
                  <a:pt x="36918" y="393649"/>
                </a:lnTo>
                <a:lnTo>
                  <a:pt x="22594" y="360172"/>
                </a:lnTo>
                <a:lnTo>
                  <a:pt x="19825" y="330361"/>
                </a:lnTo>
                <a:lnTo>
                  <a:pt x="34163" y="281585"/>
                </a:lnTo>
                <a:lnTo>
                  <a:pt x="56765" y="224835"/>
                </a:lnTo>
                <a:lnTo>
                  <a:pt x="88174" y="161518"/>
                </a:lnTo>
                <a:lnTo>
                  <a:pt x="131160" y="109134"/>
                </a:lnTo>
                <a:lnTo>
                  <a:pt x="168078" y="67653"/>
                </a:lnTo>
                <a:lnTo>
                  <a:pt x="210520" y="37813"/>
                </a:lnTo>
                <a:lnTo>
                  <a:pt x="244684" y="29810"/>
                </a:lnTo>
                <a:lnTo>
                  <a:pt x="270577" y="22544"/>
                </a:lnTo>
                <a:lnTo>
                  <a:pt x="273324" y="0"/>
                </a:lnTo>
                <a:close/>
              </a:path>
              <a:path w="307975" h="435610">
                <a:moveTo>
                  <a:pt x="299239" y="18906"/>
                </a:moveTo>
                <a:lnTo>
                  <a:pt x="273324" y="22544"/>
                </a:lnTo>
                <a:lnTo>
                  <a:pt x="267822" y="52384"/>
                </a:lnTo>
                <a:lnTo>
                  <a:pt x="256253" y="97493"/>
                </a:lnTo>
                <a:lnTo>
                  <a:pt x="222089" y="157880"/>
                </a:lnTo>
                <a:lnTo>
                  <a:pt x="196740" y="213932"/>
                </a:lnTo>
                <a:lnTo>
                  <a:pt x="165324" y="269944"/>
                </a:lnTo>
                <a:lnTo>
                  <a:pt x="145484" y="318691"/>
                </a:lnTo>
                <a:lnTo>
                  <a:pt x="108000" y="371104"/>
                </a:lnTo>
                <a:lnTo>
                  <a:pt x="85405" y="405290"/>
                </a:lnTo>
                <a:lnTo>
                  <a:pt x="68334" y="412585"/>
                </a:lnTo>
                <a:lnTo>
                  <a:pt x="106883" y="412585"/>
                </a:lnTo>
                <a:lnTo>
                  <a:pt x="145484" y="348540"/>
                </a:lnTo>
                <a:lnTo>
                  <a:pt x="187918" y="277220"/>
                </a:lnTo>
                <a:lnTo>
                  <a:pt x="227591" y="191358"/>
                </a:lnTo>
                <a:lnTo>
                  <a:pt x="267822" y="120037"/>
                </a:lnTo>
                <a:lnTo>
                  <a:pt x="307510" y="56012"/>
                </a:lnTo>
                <a:lnTo>
                  <a:pt x="299239" y="18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21642" y="3508648"/>
            <a:ext cx="203351" cy="227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55760" y="3742244"/>
            <a:ext cx="198755" cy="376555"/>
          </a:xfrm>
          <a:custGeom>
            <a:avLst/>
            <a:gdLst/>
            <a:ahLst/>
            <a:cxnLst/>
            <a:rect l="l" t="t" r="r" b="b"/>
            <a:pathLst>
              <a:path w="198754" h="376554">
                <a:moveTo>
                  <a:pt x="166969" y="0"/>
                </a:moveTo>
                <a:lnTo>
                  <a:pt x="146585" y="0"/>
                </a:lnTo>
                <a:lnTo>
                  <a:pt x="115169" y="15278"/>
                </a:lnTo>
                <a:lnTo>
                  <a:pt x="71647" y="56759"/>
                </a:lnTo>
                <a:lnTo>
                  <a:pt x="31416" y="109134"/>
                </a:lnTo>
                <a:lnTo>
                  <a:pt x="11569" y="150614"/>
                </a:lnTo>
                <a:lnTo>
                  <a:pt x="0" y="206666"/>
                </a:lnTo>
                <a:lnTo>
                  <a:pt x="0" y="259778"/>
                </a:lnTo>
                <a:lnTo>
                  <a:pt x="14323" y="323803"/>
                </a:lnTo>
                <a:lnTo>
                  <a:pt x="40231" y="357271"/>
                </a:lnTo>
                <a:lnTo>
                  <a:pt x="74938" y="376178"/>
                </a:lnTo>
                <a:lnTo>
                  <a:pt x="100845" y="364547"/>
                </a:lnTo>
                <a:lnTo>
                  <a:pt x="115169" y="346367"/>
                </a:lnTo>
                <a:lnTo>
                  <a:pt x="117938" y="315800"/>
                </a:lnTo>
                <a:lnTo>
                  <a:pt x="109124" y="274319"/>
                </a:lnTo>
                <a:lnTo>
                  <a:pt x="115169" y="221935"/>
                </a:lnTo>
                <a:lnTo>
                  <a:pt x="129507" y="180454"/>
                </a:lnTo>
                <a:lnTo>
                  <a:pt x="149340" y="146977"/>
                </a:lnTo>
                <a:lnTo>
                  <a:pt x="181315" y="116409"/>
                </a:lnTo>
                <a:lnTo>
                  <a:pt x="198386" y="67663"/>
                </a:lnTo>
                <a:lnTo>
                  <a:pt x="198386" y="41480"/>
                </a:lnTo>
                <a:lnTo>
                  <a:pt x="184062" y="11640"/>
                </a:lnTo>
                <a:lnTo>
                  <a:pt x="16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49405" y="3730583"/>
            <a:ext cx="267970" cy="353695"/>
          </a:xfrm>
          <a:custGeom>
            <a:avLst/>
            <a:gdLst/>
            <a:ahLst/>
            <a:cxnLst/>
            <a:rect l="l" t="t" r="r" b="b"/>
            <a:pathLst>
              <a:path w="267970" h="353695">
                <a:moveTo>
                  <a:pt x="219334" y="0"/>
                </a:moveTo>
                <a:lnTo>
                  <a:pt x="179647" y="3628"/>
                </a:lnTo>
                <a:lnTo>
                  <a:pt x="119590" y="11660"/>
                </a:lnTo>
                <a:lnTo>
                  <a:pt x="53991" y="41471"/>
                </a:lnTo>
                <a:lnTo>
                  <a:pt x="17074" y="64044"/>
                </a:lnTo>
                <a:lnTo>
                  <a:pt x="0" y="86589"/>
                </a:lnTo>
                <a:lnTo>
                  <a:pt x="11569" y="116429"/>
                </a:lnTo>
                <a:lnTo>
                  <a:pt x="34165" y="169541"/>
                </a:lnTo>
                <a:lnTo>
                  <a:pt x="60057" y="218326"/>
                </a:lnTo>
                <a:lnTo>
                  <a:pt x="82650" y="259768"/>
                </a:lnTo>
                <a:lnTo>
                  <a:pt x="85405" y="270711"/>
                </a:lnTo>
                <a:lnTo>
                  <a:pt x="60057" y="296883"/>
                </a:lnTo>
                <a:lnTo>
                  <a:pt x="39670" y="327460"/>
                </a:lnTo>
                <a:lnTo>
                  <a:pt x="42982" y="353662"/>
                </a:lnTo>
                <a:lnTo>
                  <a:pt x="60057" y="353662"/>
                </a:lnTo>
                <a:lnTo>
                  <a:pt x="68331" y="331088"/>
                </a:lnTo>
                <a:lnTo>
                  <a:pt x="88174" y="308553"/>
                </a:lnTo>
                <a:lnTo>
                  <a:pt x="114067" y="289617"/>
                </a:lnTo>
                <a:lnTo>
                  <a:pt x="116821" y="263435"/>
                </a:lnTo>
                <a:lnTo>
                  <a:pt x="105252" y="251765"/>
                </a:lnTo>
                <a:lnTo>
                  <a:pt x="82650" y="218326"/>
                </a:lnTo>
                <a:lnTo>
                  <a:pt x="62809" y="169541"/>
                </a:lnTo>
                <a:lnTo>
                  <a:pt x="39670" y="116429"/>
                </a:lnTo>
                <a:lnTo>
                  <a:pt x="36917" y="101887"/>
                </a:lnTo>
                <a:lnTo>
                  <a:pt x="53991" y="79323"/>
                </a:lnTo>
                <a:lnTo>
                  <a:pt x="102498" y="60416"/>
                </a:lnTo>
                <a:lnTo>
                  <a:pt x="156509" y="41471"/>
                </a:lnTo>
                <a:lnTo>
                  <a:pt x="202241" y="37842"/>
                </a:lnTo>
                <a:lnTo>
                  <a:pt x="262320" y="37842"/>
                </a:lnTo>
                <a:lnTo>
                  <a:pt x="267822" y="11660"/>
                </a:lnTo>
                <a:lnTo>
                  <a:pt x="219334" y="0"/>
                </a:lnTo>
                <a:close/>
              </a:path>
              <a:path w="267970" h="353695">
                <a:moveTo>
                  <a:pt x="262320" y="37842"/>
                </a:moveTo>
                <a:lnTo>
                  <a:pt x="202241" y="37842"/>
                </a:lnTo>
                <a:lnTo>
                  <a:pt x="233658" y="45108"/>
                </a:lnTo>
                <a:lnTo>
                  <a:pt x="262320" y="37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8873" y="3774994"/>
            <a:ext cx="254635" cy="354965"/>
          </a:xfrm>
          <a:custGeom>
            <a:avLst/>
            <a:gdLst/>
            <a:ahLst/>
            <a:cxnLst/>
            <a:rect l="l" t="t" r="r" b="b"/>
            <a:pathLst>
              <a:path w="254634" h="354964">
                <a:moveTo>
                  <a:pt x="28661" y="0"/>
                </a:moveTo>
                <a:lnTo>
                  <a:pt x="0" y="11631"/>
                </a:lnTo>
                <a:lnTo>
                  <a:pt x="0" y="37813"/>
                </a:lnTo>
                <a:lnTo>
                  <a:pt x="14345" y="56749"/>
                </a:lnTo>
                <a:lnTo>
                  <a:pt x="48509" y="82951"/>
                </a:lnTo>
                <a:lnTo>
                  <a:pt x="111335" y="136073"/>
                </a:lnTo>
                <a:lnTo>
                  <a:pt x="148253" y="169550"/>
                </a:lnTo>
                <a:lnTo>
                  <a:pt x="171391" y="218297"/>
                </a:lnTo>
                <a:lnTo>
                  <a:pt x="200053" y="283050"/>
                </a:lnTo>
                <a:lnTo>
                  <a:pt x="202807" y="335425"/>
                </a:lnTo>
                <a:lnTo>
                  <a:pt x="219900" y="354370"/>
                </a:lnTo>
                <a:lnTo>
                  <a:pt x="254064" y="312890"/>
                </a:lnTo>
                <a:lnTo>
                  <a:pt x="228157" y="293954"/>
                </a:lnTo>
                <a:lnTo>
                  <a:pt x="202807" y="237204"/>
                </a:lnTo>
                <a:lnTo>
                  <a:pt x="179669" y="184820"/>
                </a:lnTo>
                <a:lnTo>
                  <a:pt x="171391" y="154243"/>
                </a:lnTo>
                <a:lnTo>
                  <a:pt x="151566" y="120765"/>
                </a:lnTo>
                <a:lnTo>
                  <a:pt x="114089" y="82951"/>
                </a:lnTo>
                <a:lnTo>
                  <a:pt x="71103" y="45108"/>
                </a:lnTo>
                <a:lnTo>
                  <a:pt x="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23551" y="4041300"/>
            <a:ext cx="139065" cy="577215"/>
          </a:xfrm>
          <a:custGeom>
            <a:avLst/>
            <a:gdLst/>
            <a:ahLst/>
            <a:cxnLst/>
            <a:rect l="l" t="t" r="r" b="b"/>
            <a:pathLst>
              <a:path w="139065" h="577214">
                <a:moveTo>
                  <a:pt x="20383" y="0"/>
                </a:moveTo>
                <a:lnTo>
                  <a:pt x="0" y="10903"/>
                </a:lnTo>
                <a:lnTo>
                  <a:pt x="2747" y="41480"/>
                </a:lnTo>
                <a:lnTo>
                  <a:pt x="11569" y="59689"/>
                </a:lnTo>
                <a:lnTo>
                  <a:pt x="34707" y="120067"/>
                </a:lnTo>
                <a:lnTo>
                  <a:pt x="57860" y="228502"/>
                </a:lnTo>
                <a:lnTo>
                  <a:pt x="63912" y="292518"/>
                </a:lnTo>
                <a:lnTo>
                  <a:pt x="43521" y="385685"/>
                </a:lnTo>
                <a:lnTo>
                  <a:pt x="20383" y="460633"/>
                </a:lnTo>
                <a:lnTo>
                  <a:pt x="11569" y="524659"/>
                </a:lnTo>
                <a:lnTo>
                  <a:pt x="20383" y="539928"/>
                </a:lnTo>
                <a:lnTo>
                  <a:pt x="43521" y="547228"/>
                </a:lnTo>
                <a:lnTo>
                  <a:pt x="95321" y="573403"/>
                </a:lnTo>
                <a:lnTo>
                  <a:pt x="115727" y="577038"/>
                </a:lnTo>
                <a:lnTo>
                  <a:pt x="138865" y="550863"/>
                </a:lnTo>
                <a:lnTo>
                  <a:pt x="104143" y="535562"/>
                </a:lnTo>
                <a:lnTo>
                  <a:pt x="55090" y="524659"/>
                </a:lnTo>
                <a:lnTo>
                  <a:pt x="37476" y="505752"/>
                </a:lnTo>
                <a:lnTo>
                  <a:pt x="34707" y="479540"/>
                </a:lnTo>
                <a:lnTo>
                  <a:pt x="55090" y="430794"/>
                </a:lnTo>
                <a:lnTo>
                  <a:pt x="72183" y="363111"/>
                </a:lnTo>
                <a:lnTo>
                  <a:pt x="89820" y="280887"/>
                </a:lnTo>
                <a:lnTo>
                  <a:pt x="87065" y="243771"/>
                </a:lnTo>
                <a:lnTo>
                  <a:pt x="83752" y="187022"/>
                </a:lnTo>
                <a:lnTo>
                  <a:pt x="69429" y="120067"/>
                </a:lnTo>
                <a:lnTo>
                  <a:pt x="57860" y="59689"/>
                </a:lnTo>
                <a:lnTo>
                  <a:pt x="40774" y="15278"/>
                </a:lnTo>
                <a:lnTo>
                  <a:pt x="20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7329" y="4034772"/>
            <a:ext cx="102870" cy="650240"/>
          </a:xfrm>
          <a:custGeom>
            <a:avLst/>
            <a:gdLst/>
            <a:ahLst/>
            <a:cxnLst/>
            <a:rect l="l" t="t" r="r" b="b"/>
            <a:pathLst>
              <a:path w="102870" h="650239">
                <a:moveTo>
                  <a:pt x="40789" y="0"/>
                </a:moveTo>
                <a:lnTo>
                  <a:pt x="23703" y="26172"/>
                </a:lnTo>
                <a:lnTo>
                  <a:pt x="17636" y="48746"/>
                </a:lnTo>
                <a:lnTo>
                  <a:pt x="31974" y="115691"/>
                </a:lnTo>
                <a:lnTo>
                  <a:pt x="44087" y="208819"/>
                </a:lnTo>
                <a:lnTo>
                  <a:pt x="46841" y="302684"/>
                </a:lnTo>
                <a:lnTo>
                  <a:pt x="40789" y="392213"/>
                </a:lnTo>
                <a:lnTo>
                  <a:pt x="26450" y="474438"/>
                </a:lnTo>
                <a:lnTo>
                  <a:pt x="6067" y="507905"/>
                </a:lnTo>
                <a:lnTo>
                  <a:pt x="0" y="541383"/>
                </a:lnTo>
                <a:lnTo>
                  <a:pt x="17636" y="563927"/>
                </a:lnTo>
                <a:lnTo>
                  <a:pt x="40789" y="597403"/>
                </a:lnTo>
                <a:lnTo>
                  <a:pt x="44087" y="619976"/>
                </a:lnTo>
                <a:lnTo>
                  <a:pt x="49611" y="642517"/>
                </a:lnTo>
                <a:lnTo>
                  <a:pt x="67247" y="649786"/>
                </a:lnTo>
                <a:lnTo>
                  <a:pt x="96453" y="646151"/>
                </a:lnTo>
                <a:lnTo>
                  <a:pt x="102498" y="634515"/>
                </a:lnTo>
                <a:lnTo>
                  <a:pt x="78816" y="593768"/>
                </a:lnTo>
                <a:lnTo>
                  <a:pt x="40789" y="560293"/>
                </a:lnTo>
                <a:lnTo>
                  <a:pt x="35272" y="537716"/>
                </a:lnTo>
                <a:lnTo>
                  <a:pt x="49611" y="470800"/>
                </a:lnTo>
                <a:lnTo>
                  <a:pt x="70538" y="332524"/>
                </a:lnTo>
                <a:lnTo>
                  <a:pt x="76062" y="261204"/>
                </a:lnTo>
                <a:lnTo>
                  <a:pt x="78816" y="160810"/>
                </a:lnTo>
                <a:lnTo>
                  <a:pt x="70538" y="37105"/>
                </a:lnTo>
                <a:lnTo>
                  <a:pt x="64478" y="7265"/>
                </a:lnTo>
                <a:lnTo>
                  <a:pt x="40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9623" y="3567084"/>
            <a:ext cx="280035" cy="420370"/>
          </a:xfrm>
          <a:custGeom>
            <a:avLst/>
            <a:gdLst/>
            <a:ahLst/>
            <a:cxnLst/>
            <a:rect l="l" t="t" r="r" b="b"/>
            <a:pathLst>
              <a:path w="280035" h="420370">
                <a:moveTo>
                  <a:pt x="265633" y="0"/>
                </a:moveTo>
                <a:lnTo>
                  <a:pt x="214377" y="18906"/>
                </a:lnTo>
                <a:lnTo>
                  <a:pt x="159822" y="48746"/>
                </a:lnTo>
                <a:lnTo>
                  <a:pt x="105811" y="101131"/>
                </a:lnTo>
                <a:lnTo>
                  <a:pt x="65580" y="168813"/>
                </a:lnTo>
                <a:lnTo>
                  <a:pt x="25914" y="251037"/>
                </a:lnTo>
                <a:lnTo>
                  <a:pt x="0" y="329624"/>
                </a:lnTo>
                <a:lnTo>
                  <a:pt x="8821" y="360172"/>
                </a:lnTo>
                <a:lnTo>
                  <a:pt x="40231" y="404582"/>
                </a:lnTo>
                <a:lnTo>
                  <a:pt x="68334" y="419851"/>
                </a:lnTo>
                <a:lnTo>
                  <a:pt x="96996" y="386373"/>
                </a:lnTo>
                <a:lnTo>
                  <a:pt x="142729" y="315053"/>
                </a:lnTo>
                <a:lnTo>
                  <a:pt x="176900" y="262669"/>
                </a:lnTo>
                <a:lnTo>
                  <a:pt x="214377" y="179717"/>
                </a:lnTo>
                <a:lnTo>
                  <a:pt x="251295" y="104759"/>
                </a:lnTo>
                <a:lnTo>
                  <a:pt x="279957" y="41471"/>
                </a:lnTo>
                <a:lnTo>
                  <a:pt x="26563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06358" y="3029319"/>
            <a:ext cx="335915" cy="576580"/>
          </a:xfrm>
          <a:custGeom>
            <a:avLst/>
            <a:gdLst/>
            <a:ahLst/>
            <a:cxnLst/>
            <a:rect l="l" t="t" r="r" b="b"/>
            <a:pathLst>
              <a:path w="335914" h="576579">
                <a:moveTo>
                  <a:pt x="250193" y="0"/>
                </a:moveTo>
                <a:lnTo>
                  <a:pt x="259008" y="37115"/>
                </a:lnTo>
                <a:lnTo>
                  <a:pt x="272788" y="93865"/>
                </a:lnTo>
                <a:lnTo>
                  <a:pt x="270033" y="183394"/>
                </a:lnTo>
                <a:lnTo>
                  <a:pt x="259008" y="261980"/>
                </a:lnTo>
                <a:lnTo>
                  <a:pt x="222089" y="351470"/>
                </a:lnTo>
                <a:lnTo>
                  <a:pt x="179104" y="419123"/>
                </a:lnTo>
                <a:lnTo>
                  <a:pt x="110754" y="471537"/>
                </a:lnTo>
                <a:lnTo>
                  <a:pt x="28647" y="486816"/>
                </a:lnTo>
                <a:lnTo>
                  <a:pt x="0" y="534825"/>
                </a:lnTo>
                <a:lnTo>
                  <a:pt x="25349" y="576306"/>
                </a:lnTo>
                <a:lnTo>
                  <a:pt x="51241" y="534825"/>
                </a:lnTo>
                <a:lnTo>
                  <a:pt x="151637" y="534825"/>
                </a:lnTo>
                <a:lnTo>
                  <a:pt x="198929" y="513018"/>
                </a:lnTo>
                <a:lnTo>
                  <a:pt x="239160" y="471537"/>
                </a:lnTo>
                <a:lnTo>
                  <a:pt x="281602" y="422790"/>
                </a:lnTo>
                <a:lnTo>
                  <a:pt x="304197" y="351470"/>
                </a:lnTo>
                <a:lnTo>
                  <a:pt x="327335" y="265618"/>
                </a:lnTo>
                <a:lnTo>
                  <a:pt x="335613" y="146278"/>
                </a:lnTo>
                <a:lnTo>
                  <a:pt x="324044" y="52384"/>
                </a:lnTo>
                <a:lnTo>
                  <a:pt x="250193" y="0"/>
                </a:lnTo>
                <a:close/>
              </a:path>
              <a:path w="335914" h="576579">
                <a:moveTo>
                  <a:pt x="151637" y="534825"/>
                </a:moveTo>
                <a:lnTo>
                  <a:pt x="51241" y="534825"/>
                </a:lnTo>
                <a:lnTo>
                  <a:pt x="142171" y="539190"/>
                </a:lnTo>
                <a:lnTo>
                  <a:pt x="151637" y="53482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62558" y="3003845"/>
            <a:ext cx="282575" cy="575945"/>
          </a:xfrm>
          <a:custGeom>
            <a:avLst/>
            <a:gdLst/>
            <a:ahLst/>
            <a:cxnLst/>
            <a:rect l="l" t="t" r="r" b="b"/>
            <a:pathLst>
              <a:path w="282575" h="575945">
                <a:moveTo>
                  <a:pt x="191238" y="0"/>
                </a:moveTo>
                <a:lnTo>
                  <a:pt x="187926" y="18945"/>
                </a:lnTo>
                <a:lnTo>
                  <a:pt x="205018" y="45118"/>
                </a:lnTo>
                <a:lnTo>
                  <a:pt x="216588" y="48756"/>
                </a:lnTo>
                <a:lnTo>
                  <a:pt x="242495" y="71320"/>
                </a:lnTo>
                <a:lnTo>
                  <a:pt x="262320" y="93166"/>
                </a:lnTo>
                <a:lnTo>
                  <a:pt x="265075" y="134647"/>
                </a:lnTo>
                <a:lnTo>
                  <a:pt x="267844" y="187022"/>
                </a:lnTo>
                <a:lnTo>
                  <a:pt x="265075" y="246672"/>
                </a:lnTo>
                <a:lnTo>
                  <a:pt x="253506" y="309999"/>
                </a:lnTo>
                <a:lnTo>
                  <a:pt x="236428" y="377682"/>
                </a:lnTo>
                <a:lnTo>
                  <a:pt x="208309" y="440970"/>
                </a:lnTo>
                <a:lnTo>
                  <a:pt x="170847" y="489716"/>
                </a:lnTo>
                <a:lnTo>
                  <a:pt x="133914" y="523194"/>
                </a:lnTo>
                <a:lnTo>
                  <a:pt x="82673" y="549396"/>
                </a:lnTo>
                <a:lnTo>
                  <a:pt x="34171" y="549396"/>
                </a:lnTo>
                <a:lnTo>
                  <a:pt x="0" y="556671"/>
                </a:lnTo>
                <a:lnTo>
                  <a:pt x="28661" y="575607"/>
                </a:lnTo>
                <a:lnTo>
                  <a:pt x="82673" y="571970"/>
                </a:lnTo>
                <a:lnTo>
                  <a:pt x="119591" y="556671"/>
                </a:lnTo>
                <a:lnTo>
                  <a:pt x="159822" y="530489"/>
                </a:lnTo>
                <a:lnTo>
                  <a:pt x="193993" y="504287"/>
                </a:lnTo>
                <a:lnTo>
                  <a:pt x="216588" y="470809"/>
                </a:lnTo>
                <a:lnTo>
                  <a:pt x="236428" y="437332"/>
                </a:lnTo>
                <a:lnTo>
                  <a:pt x="253506" y="395851"/>
                </a:lnTo>
                <a:lnTo>
                  <a:pt x="265075" y="347842"/>
                </a:lnTo>
                <a:lnTo>
                  <a:pt x="279413" y="295457"/>
                </a:lnTo>
                <a:lnTo>
                  <a:pt x="282168" y="231403"/>
                </a:lnTo>
                <a:lnTo>
                  <a:pt x="282168" y="119339"/>
                </a:lnTo>
                <a:lnTo>
                  <a:pt x="273346" y="78596"/>
                </a:lnTo>
                <a:lnTo>
                  <a:pt x="191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7062" y="3000217"/>
            <a:ext cx="299085" cy="631825"/>
          </a:xfrm>
          <a:custGeom>
            <a:avLst/>
            <a:gdLst/>
            <a:ahLst/>
            <a:cxnLst/>
            <a:rect l="l" t="t" r="r" b="b"/>
            <a:pathLst>
              <a:path w="299085" h="631825">
                <a:moveTo>
                  <a:pt x="88174" y="534117"/>
                </a:moveTo>
                <a:lnTo>
                  <a:pt x="54011" y="534117"/>
                </a:lnTo>
                <a:lnTo>
                  <a:pt x="73851" y="538492"/>
                </a:lnTo>
                <a:lnTo>
                  <a:pt x="31409" y="605408"/>
                </a:lnTo>
                <a:lnTo>
                  <a:pt x="42442" y="631620"/>
                </a:lnTo>
                <a:lnTo>
                  <a:pt x="59527" y="601770"/>
                </a:lnTo>
                <a:lnTo>
                  <a:pt x="88174" y="553024"/>
                </a:lnTo>
                <a:lnTo>
                  <a:pt x="88174" y="534117"/>
                </a:lnTo>
                <a:close/>
              </a:path>
              <a:path w="299085" h="631825">
                <a:moveTo>
                  <a:pt x="42442" y="489707"/>
                </a:moveTo>
                <a:lnTo>
                  <a:pt x="25349" y="515918"/>
                </a:lnTo>
                <a:lnTo>
                  <a:pt x="0" y="564665"/>
                </a:lnTo>
                <a:lnTo>
                  <a:pt x="19840" y="590867"/>
                </a:lnTo>
                <a:lnTo>
                  <a:pt x="54011" y="534117"/>
                </a:lnTo>
                <a:lnTo>
                  <a:pt x="88174" y="534117"/>
                </a:lnTo>
                <a:lnTo>
                  <a:pt x="88174" y="519546"/>
                </a:lnTo>
                <a:lnTo>
                  <a:pt x="130616" y="504277"/>
                </a:lnTo>
                <a:lnTo>
                  <a:pt x="136966" y="500639"/>
                </a:lnTo>
                <a:lnTo>
                  <a:pt x="68349" y="500639"/>
                </a:lnTo>
                <a:lnTo>
                  <a:pt x="42442" y="489707"/>
                </a:lnTo>
                <a:close/>
              </a:path>
              <a:path w="299085" h="631825">
                <a:moveTo>
                  <a:pt x="244684" y="0"/>
                </a:moveTo>
                <a:lnTo>
                  <a:pt x="259022" y="33477"/>
                </a:lnTo>
                <a:lnTo>
                  <a:pt x="276093" y="71320"/>
                </a:lnTo>
                <a:lnTo>
                  <a:pt x="284371" y="112063"/>
                </a:lnTo>
                <a:lnTo>
                  <a:pt x="281617" y="157172"/>
                </a:lnTo>
                <a:lnTo>
                  <a:pt x="278862" y="209557"/>
                </a:lnTo>
                <a:lnTo>
                  <a:pt x="270048" y="272874"/>
                </a:lnTo>
                <a:lnTo>
                  <a:pt x="259022" y="321620"/>
                </a:lnTo>
                <a:lnTo>
                  <a:pt x="233115" y="369640"/>
                </a:lnTo>
                <a:lnTo>
                  <a:pt x="207766" y="414787"/>
                </a:lnTo>
                <a:lnTo>
                  <a:pt x="179104" y="448226"/>
                </a:lnTo>
                <a:lnTo>
                  <a:pt x="139431" y="478075"/>
                </a:lnTo>
                <a:lnTo>
                  <a:pt x="105267" y="497011"/>
                </a:lnTo>
                <a:lnTo>
                  <a:pt x="68349" y="500639"/>
                </a:lnTo>
                <a:lnTo>
                  <a:pt x="136966" y="500639"/>
                </a:lnTo>
                <a:lnTo>
                  <a:pt x="176349" y="478075"/>
                </a:lnTo>
                <a:lnTo>
                  <a:pt x="210513" y="440960"/>
                </a:lnTo>
                <a:lnTo>
                  <a:pt x="241929" y="388576"/>
                </a:lnTo>
                <a:lnTo>
                  <a:pt x="267279" y="339829"/>
                </a:lnTo>
                <a:lnTo>
                  <a:pt x="284371" y="280149"/>
                </a:lnTo>
                <a:lnTo>
                  <a:pt x="290431" y="224127"/>
                </a:lnTo>
                <a:lnTo>
                  <a:pt x="298688" y="179717"/>
                </a:lnTo>
                <a:lnTo>
                  <a:pt x="298688" y="104797"/>
                </a:lnTo>
                <a:lnTo>
                  <a:pt x="287119" y="56012"/>
                </a:lnTo>
                <a:lnTo>
                  <a:pt x="270048" y="18906"/>
                </a:lnTo>
                <a:lnTo>
                  <a:pt x="244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83763" y="2992213"/>
            <a:ext cx="288290" cy="528320"/>
          </a:xfrm>
          <a:custGeom>
            <a:avLst/>
            <a:gdLst/>
            <a:ahLst/>
            <a:cxnLst/>
            <a:rect l="l" t="t" r="r" b="b"/>
            <a:pathLst>
              <a:path w="288289" h="528320">
                <a:moveTo>
                  <a:pt x="196740" y="0"/>
                </a:moveTo>
                <a:lnTo>
                  <a:pt x="148231" y="22535"/>
                </a:lnTo>
                <a:lnTo>
                  <a:pt x="94227" y="67682"/>
                </a:lnTo>
                <a:lnTo>
                  <a:pt x="54011" y="130970"/>
                </a:lnTo>
                <a:lnTo>
                  <a:pt x="28647" y="195025"/>
                </a:lnTo>
                <a:lnTo>
                  <a:pt x="11569" y="266306"/>
                </a:lnTo>
                <a:lnTo>
                  <a:pt x="2754" y="333261"/>
                </a:lnTo>
                <a:lnTo>
                  <a:pt x="0" y="393678"/>
                </a:lnTo>
                <a:lnTo>
                  <a:pt x="5509" y="442425"/>
                </a:lnTo>
                <a:lnTo>
                  <a:pt x="19825" y="479540"/>
                </a:lnTo>
                <a:lnTo>
                  <a:pt x="39672" y="517383"/>
                </a:lnTo>
                <a:lnTo>
                  <a:pt x="82658" y="528287"/>
                </a:lnTo>
                <a:lnTo>
                  <a:pt x="42985" y="491171"/>
                </a:lnTo>
                <a:lnTo>
                  <a:pt x="22594" y="442425"/>
                </a:lnTo>
                <a:lnTo>
                  <a:pt x="19825" y="385675"/>
                </a:lnTo>
                <a:lnTo>
                  <a:pt x="19825" y="318720"/>
                </a:lnTo>
                <a:lnTo>
                  <a:pt x="28647" y="258303"/>
                </a:lnTo>
                <a:lnTo>
                  <a:pt x="42985" y="209557"/>
                </a:lnTo>
                <a:lnTo>
                  <a:pt x="60056" y="165175"/>
                </a:lnTo>
                <a:lnTo>
                  <a:pt x="77149" y="127332"/>
                </a:lnTo>
                <a:lnTo>
                  <a:pt x="119591" y="71320"/>
                </a:lnTo>
                <a:lnTo>
                  <a:pt x="142171" y="48746"/>
                </a:lnTo>
                <a:lnTo>
                  <a:pt x="173580" y="33477"/>
                </a:lnTo>
                <a:lnTo>
                  <a:pt x="199495" y="22535"/>
                </a:lnTo>
                <a:lnTo>
                  <a:pt x="262976" y="22535"/>
                </a:lnTo>
                <a:lnTo>
                  <a:pt x="259008" y="18906"/>
                </a:lnTo>
                <a:lnTo>
                  <a:pt x="230904" y="3637"/>
                </a:lnTo>
                <a:lnTo>
                  <a:pt x="196740" y="0"/>
                </a:lnTo>
                <a:close/>
              </a:path>
              <a:path w="288289" h="528320">
                <a:moveTo>
                  <a:pt x="262976" y="22535"/>
                </a:moveTo>
                <a:lnTo>
                  <a:pt x="227591" y="22535"/>
                </a:lnTo>
                <a:lnTo>
                  <a:pt x="247982" y="33477"/>
                </a:lnTo>
                <a:lnTo>
                  <a:pt x="282160" y="67682"/>
                </a:lnTo>
                <a:lnTo>
                  <a:pt x="287669" y="45108"/>
                </a:lnTo>
                <a:lnTo>
                  <a:pt x="262976" y="2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69479" y="3129751"/>
            <a:ext cx="33020" cy="139065"/>
          </a:xfrm>
          <a:custGeom>
            <a:avLst/>
            <a:gdLst/>
            <a:ahLst/>
            <a:cxnLst/>
            <a:rect l="l" t="t" r="r" b="b"/>
            <a:pathLst>
              <a:path w="33019" h="139064">
                <a:moveTo>
                  <a:pt x="0" y="0"/>
                </a:moveTo>
                <a:lnTo>
                  <a:pt x="6603" y="42179"/>
                </a:lnTo>
                <a:lnTo>
                  <a:pt x="16527" y="85124"/>
                </a:lnTo>
                <a:lnTo>
                  <a:pt x="19281" y="123704"/>
                </a:lnTo>
                <a:lnTo>
                  <a:pt x="29205" y="138973"/>
                </a:lnTo>
                <a:lnTo>
                  <a:pt x="32518" y="104031"/>
                </a:lnTo>
                <a:lnTo>
                  <a:pt x="25907" y="58214"/>
                </a:lnTo>
                <a:lnTo>
                  <a:pt x="16527" y="26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34121" y="3555443"/>
            <a:ext cx="307975" cy="435609"/>
          </a:xfrm>
          <a:custGeom>
            <a:avLst/>
            <a:gdLst/>
            <a:ahLst/>
            <a:cxnLst/>
            <a:rect l="l" t="t" r="r" b="b"/>
            <a:pathLst>
              <a:path w="307975" h="435610">
                <a:moveTo>
                  <a:pt x="273324" y="0"/>
                </a:moveTo>
                <a:lnTo>
                  <a:pt x="227591" y="10903"/>
                </a:lnTo>
                <a:lnTo>
                  <a:pt x="187918" y="26172"/>
                </a:lnTo>
                <a:lnTo>
                  <a:pt x="142185" y="67653"/>
                </a:lnTo>
                <a:lnTo>
                  <a:pt x="99743" y="120037"/>
                </a:lnTo>
                <a:lnTo>
                  <a:pt x="60056" y="184092"/>
                </a:lnTo>
                <a:lnTo>
                  <a:pt x="17070" y="269944"/>
                </a:lnTo>
                <a:lnTo>
                  <a:pt x="0" y="330361"/>
                </a:lnTo>
                <a:lnTo>
                  <a:pt x="0" y="352906"/>
                </a:lnTo>
                <a:lnTo>
                  <a:pt x="17070" y="379108"/>
                </a:lnTo>
                <a:lnTo>
                  <a:pt x="39672" y="412585"/>
                </a:lnTo>
                <a:lnTo>
                  <a:pt x="77149" y="435130"/>
                </a:lnTo>
                <a:lnTo>
                  <a:pt x="102498" y="419861"/>
                </a:lnTo>
                <a:lnTo>
                  <a:pt x="106883" y="412585"/>
                </a:lnTo>
                <a:lnTo>
                  <a:pt x="68334" y="412585"/>
                </a:lnTo>
                <a:lnTo>
                  <a:pt x="36918" y="393649"/>
                </a:lnTo>
                <a:lnTo>
                  <a:pt x="22594" y="360172"/>
                </a:lnTo>
                <a:lnTo>
                  <a:pt x="19825" y="330361"/>
                </a:lnTo>
                <a:lnTo>
                  <a:pt x="34163" y="281585"/>
                </a:lnTo>
                <a:lnTo>
                  <a:pt x="56765" y="224835"/>
                </a:lnTo>
                <a:lnTo>
                  <a:pt x="88174" y="161518"/>
                </a:lnTo>
                <a:lnTo>
                  <a:pt x="131160" y="109134"/>
                </a:lnTo>
                <a:lnTo>
                  <a:pt x="168078" y="67653"/>
                </a:lnTo>
                <a:lnTo>
                  <a:pt x="210520" y="37813"/>
                </a:lnTo>
                <a:lnTo>
                  <a:pt x="244684" y="29810"/>
                </a:lnTo>
                <a:lnTo>
                  <a:pt x="270577" y="22544"/>
                </a:lnTo>
                <a:lnTo>
                  <a:pt x="273324" y="0"/>
                </a:lnTo>
                <a:close/>
              </a:path>
              <a:path w="307975" h="435610">
                <a:moveTo>
                  <a:pt x="299239" y="18906"/>
                </a:moveTo>
                <a:lnTo>
                  <a:pt x="273324" y="22544"/>
                </a:lnTo>
                <a:lnTo>
                  <a:pt x="267822" y="52384"/>
                </a:lnTo>
                <a:lnTo>
                  <a:pt x="256253" y="97493"/>
                </a:lnTo>
                <a:lnTo>
                  <a:pt x="222089" y="157880"/>
                </a:lnTo>
                <a:lnTo>
                  <a:pt x="196740" y="213932"/>
                </a:lnTo>
                <a:lnTo>
                  <a:pt x="165324" y="269944"/>
                </a:lnTo>
                <a:lnTo>
                  <a:pt x="145484" y="318691"/>
                </a:lnTo>
                <a:lnTo>
                  <a:pt x="108000" y="371104"/>
                </a:lnTo>
                <a:lnTo>
                  <a:pt x="85405" y="405290"/>
                </a:lnTo>
                <a:lnTo>
                  <a:pt x="68334" y="412585"/>
                </a:lnTo>
                <a:lnTo>
                  <a:pt x="106883" y="412585"/>
                </a:lnTo>
                <a:lnTo>
                  <a:pt x="145484" y="348540"/>
                </a:lnTo>
                <a:lnTo>
                  <a:pt x="187918" y="277220"/>
                </a:lnTo>
                <a:lnTo>
                  <a:pt x="227591" y="191358"/>
                </a:lnTo>
                <a:lnTo>
                  <a:pt x="267822" y="120037"/>
                </a:lnTo>
                <a:lnTo>
                  <a:pt x="307510" y="56012"/>
                </a:lnTo>
                <a:lnTo>
                  <a:pt x="299239" y="18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79310" y="2966739"/>
            <a:ext cx="203351" cy="22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3428" y="3200335"/>
            <a:ext cx="198755" cy="376555"/>
          </a:xfrm>
          <a:custGeom>
            <a:avLst/>
            <a:gdLst/>
            <a:ahLst/>
            <a:cxnLst/>
            <a:rect l="l" t="t" r="r" b="b"/>
            <a:pathLst>
              <a:path w="198755" h="376554">
                <a:moveTo>
                  <a:pt x="166969" y="0"/>
                </a:moveTo>
                <a:lnTo>
                  <a:pt x="146585" y="0"/>
                </a:lnTo>
                <a:lnTo>
                  <a:pt x="115169" y="15278"/>
                </a:lnTo>
                <a:lnTo>
                  <a:pt x="71647" y="56759"/>
                </a:lnTo>
                <a:lnTo>
                  <a:pt x="31416" y="109134"/>
                </a:lnTo>
                <a:lnTo>
                  <a:pt x="11569" y="150614"/>
                </a:lnTo>
                <a:lnTo>
                  <a:pt x="0" y="206666"/>
                </a:lnTo>
                <a:lnTo>
                  <a:pt x="0" y="259778"/>
                </a:lnTo>
                <a:lnTo>
                  <a:pt x="14323" y="323803"/>
                </a:lnTo>
                <a:lnTo>
                  <a:pt x="40231" y="357271"/>
                </a:lnTo>
                <a:lnTo>
                  <a:pt x="74938" y="376178"/>
                </a:lnTo>
                <a:lnTo>
                  <a:pt x="100845" y="364547"/>
                </a:lnTo>
                <a:lnTo>
                  <a:pt x="115169" y="346367"/>
                </a:lnTo>
                <a:lnTo>
                  <a:pt x="117938" y="315800"/>
                </a:lnTo>
                <a:lnTo>
                  <a:pt x="109124" y="274319"/>
                </a:lnTo>
                <a:lnTo>
                  <a:pt x="115169" y="221935"/>
                </a:lnTo>
                <a:lnTo>
                  <a:pt x="129507" y="180454"/>
                </a:lnTo>
                <a:lnTo>
                  <a:pt x="149340" y="146977"/>
                </a:lnTo>
                <a:lnTo>
                  <a:pt x="181315" y="116409"/>
                </a:lnTo>
                <a:lnTo>
                  <a:pt x="198386" y="67663"/>
                </a:lnTo>
                <a:lnTo>
                  <a:pt x="198386" y="41480"/>
                </a:lnTo>
                <a:lnTo>
                  <a:pt x="184062" y="11640"/>
                </a:lnTo>
                <a:lnTo>
                  <a:pt x="16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7073" y="3188674"/>
            <a:ext cx="267970" cy="353695"/>
          </a:xfrm>
          <a:custGeom>
            <a:avLst/>
            <a:gdLst/>
            <a:ahLst/>
            <a:cxnLst/>
            <a:rect l="l" t="t" r="r" b="b"/>
            <a:pathLst>
              <a:path w="267969" h="353695">
                <a:moveTo>
                  <a:pt x="219334" y="0"/>
                </a:moveTo>
                <a:lnTo>
                  <a:pt x="179647" y="3628"/>
                </a:lnTo>
                <a:lnTo>
                  <a:pt x="119590" y="11660"/>
                </a:lnTo>
                <a:lnTo>
                  <a:pt x="53991" y="41471"/>
                </a:lnTo>
                <a:lnTo>
                  <a:pt x="17074" y="64044"/>
                </a:lnTo>
                <a:lnTo>
                  <a:pt x="0" y="86589"/>
                </a:lnTo>
                <a:lnTo>
                  <a:pt x="11569" y="116429"/>
                </a:lnTo>
                <a:lnTo>
                  <a:pt x="34165" y="169541"/>
                </a:lnTo>
                <a:lnTo>
                  <a:pt x="60057" y="218326"/>
                </a:lnTo>
                <a:lnTo>
                  <a:pt x="82650" y="259768"/>
                </a:lnTo>
                <a:lnTo>
                  <a:pt x="85405" y="270711"/>
                </a:lnTo>
                <a:lnTo>
                  <a:pt x="60057" y="296883"/>
                </a:lnTo>
                <a:lnTo>
                  <a:pt x="39670" y="327460"/>
                </a:lnTo>
                <a:lnTo>
                  <a:pt x="42982" y="353662"/>
                </a:lnTo>
                <a:lnTo>
                  <a:pt x="60057" y="353662"/>
                </a:lnTo>
                <a:lnTo>
                  <a:pt x="68331" y="331088"/>
                </a:lnTo>
                <a:lnTo>
                  <a:pt x="88174" y="308553"/>
                </a:lnTo>
                <a:lnTo>
                  <a:pt x="114067" y="289617"/>
                </a:lnTo>
                <a:lnTo>
                  <a:pt x="116821" y="263435"/>
                </a:lnTo>
                <a:lnTo>
                  <a:pt x="105252" y="251765"/>
                </a:lnTo>
                <a:lnTo>
                  <a:pt x="82650" y="218326"/>
                </a:lnTo>
                <a:lnTo>
                  <a:pt x="62809" y="169541"/>
                </a:lnTo>
                <a:lnTo>
                  <a:pt x="39670" y="116429"/>
                </a:lnTo>
                <a:lnTo>
                  <a:pt x="36917" y="101887"/>
                </a:lnTo>
                <a:lnTo>
                  <a:pt x="53991" y="79323"/>
                </a:lnTo>
                <a:lnTo>
                  <a:pt x="102498" y="60416"/>
                </a:lnTo>
                <a:lnTo>
                  <a:pt x="156509" y="41471"/>
                </a:lnTo>
                <a:lnTo>
                  <a:pt x="202241" y="37842"/>
                </a:lnTo>
                <a:lnTo>
                  <a:pt x="262320" y="37842"/>
                </a:lnTo>
                <a:lnTo>
                  <a:pt x="267822" y="11660"/>
                </a:lnTo>
                <a:lnTo>
                  <a:pt x="219334" y="0"/>
                </a:lnTo>
                <a:close/>
              </a:path>
              <a:path w="267969" h="353695">
                <a:moveTo>
                  <a:pt x="262320" y="37842"/>
                </a:moveTo>
                <a:lnTo>
                  <a:pt x="202241" y="37842"/>
                </a:lnTo>
                <a:lnTo>
                  <a:pt x="233658" y="45108"/>
                </a:lnTo>
                <a:lnTo>
                  <a:pt x="262320" y="37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76541" y="3233085"/>
            <a:ext cx="254635" cy="354965"/>
          </a:xfrm>
          <a:custGeom>
            <a:avLst/>
            <a:gdLst/>
            <a:ahLst/>
            <a:cxnLst/>
            <a:rect l="l" t="t" r="r" b="b"/>
            <a:pathLst>
              <a:path w="254635" h="354964">
                <a:moveTo>
                  <a:pt x="28661" y="0"/>
                </a:moveTo>
                <a:lnTo>
                  <a:pt x="0" y="11631"/>
                </a:lnTo>
                <a:lnTo>
                  <a:pt x="0" y="37813"/>
                </a:lnTo>
                <a:lnTo>
                  <a:pt x="14345" y="56749"/>
                </a:lnTo>
                <a:lnTo>
                  <a:pt x="48509" y="82951"/>
                </a:lnTo>
                <a:lnTo>
                  <a:pt x="111335" y="136073"/>
                </a:lnTo>
                <a:lnTo>
                  <a:pt x="148253" y="169550"/>
                </a:lnTo>
                <a:lnTo>
                  <a:pt x="171391" y="218297"/>
                </a:lnTo>
                <a:lnTo>
                  <a:pt x="200053" y="283050"/>
                </a:lnTo>
                <a:lnTo>
                  <a:pt x="202807" y="335425"/>
                </a:lnTo>
                <a:lnTo>
                  <a:pt x="219900" y="354370"/>
                </a:lnTo>
                <a:lnTo>
                  <a:pt x="254064" y="312890"/>
                </a:lnTo>
                <a:lnTo>
                  <a:pt x="228157" y="293954"/>
                </a:lnTo>
                <a:lnTo>
                  <a:pt x="202807" y="237204"/>
                </a:lnTo>
                <a:lnTo>
                  <a:pt x="179669" y="184820"/>
                </a:lnTo>
                <a:lnTo>
                  <a:pt x="171391" y="154243"/>
                </a:lnTo>
                <a:lnTo>
                  <a:pt x="151566" y="120765"/>
                </a:lnTo>
                <a:lnTo>
                  <a:pt x="114089" y="82951"/>
                </a:lnTo>
                <a:lnTo>
                  <a:pt x="71103" y="45108"/>
                </a:lnTo>
                <a:lnTo>
                  <a:pt x="2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81219" y="3499392"/>
            <a:ext cx="139065" cy="577215"/>
          </a:xfrm>
          <a:custGeom>
            <a:avLst/>
            <a:gdLst/>
            <a:ahLst/>
            <a:cxnLst/>
            <a:rect l="l" t="t" r="r" b="b"/>
            <a:pathLst>
              <a:path w="139064" h="577214">
                <a:moveTo>
                  <a:pt x="20383" y="0"/>
                </a:moveTo>
                <a:lnTo>
                  <a:pt x="0" y="10903"/>
                </a:lnTo>
                <a:lnTo>
                  <a:pt x="2747" y="41480"/>
                </a:lnTo>
                <a:lnTo>
                  <a:pt x="11569" y="59689"/>
                </a:lnTo>
                <a:lnTo>
                  <a:pt x="34707" y="120067"/>
                </a:lnTo>
                <a:lnTo>
                  <a:pt x="57860" y="228502"/>
                </a:lnTo>
                <a:lnTo>
                  <a:pt x="63912" y="292518"/>
                </a:lnTo>
                <a:lnTo>
                  <a:pt x="43521" y="385685"/>
                </a:lnTo>
                <a:lnTo>
                  <a:pt x="20383" y="460633"/>
                </a:lnTo>
                <a:lnTo>
                  <a:pt x="11569" y="524659"/>
                </a:lnTo>
                <a:lnTo>
                  <a:pt x="20383" y="539928"/>
                </a:lnTo>
                <a:lnTo>
                  <a:pt x="43521" y="547228"/>
                </a:lnTo>
                <a:lnTo>
                  <a:pt x="95321" y="573403"/>
                </a:lnTo>
                <a:lnTo>
                  <a:pt x="115727" y="577038"/>
                </a:lnTo>
                <a:lnTo>
                  <a:pt x="138865" y="550863"/>
                </a:lnTo>
                <a:lnTo>
                  <a:pt x="104143" y="535562"/>
                </a:lnTo>
                <a:lnTo>
                  <a:pt x="55090" y="524659"/>
                </a:lnTo>
                <a:lnTo>
                  <a:pt x="37476" y="505752"/>
                </a:lnTo>
                <a:lnTo>
                  <a:pt x="34707" y="479540"/>
                </a:lnTo>
                <a:lnTo>
                  <a:pt x="55090" y="430794"/>
                </a:lnTo>
                <a:lnTo>
                  <a:pt x="72183" y="363111"/>
                </a:lnTo>
                <a:lnTo>
                  <a:pt x="89820" y="280887"/>
                </a:lnTo>
                <a:lnTo>
                  <a:pt x="87065" y="243771"/>
                </a:lnTo>
                <a:lnTo>
                  <a:pt x="83752" y="187022"/>
                </a:lnTo>
                <a:lnTo>
                  <a:pt x="69429" y="120067"/>
                </a:lnTo>
                <a:lnTo>
                  <a:pt x="57860" y="59689"/>
                </a:lnTo>
                <a:lnTo>
                  <a:pt x="40774" y="15278"/>
                </a:lnTo>
                <a:lnTo>
                  <a:pt x="20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24997" y="3492863"/>
            <a:ext cx="102870" cy="650240"/>
          </a:xfrm>
          <a:custGeom>
            <a:avLst/>
            <a:gdLst/>
            <a:ahLst/>
            <a:cxnLst/>
            <a:rect l="l" t="t" r="r" b="b"/>
            <a:pathLst>
              <a:path w="102869" h="650239">
                <a:moveTo>
                  <a:pt x="40789" y="0"/>
                </a:moveTo>
                <a:lnTo>
                  <a:pt x="23703" y="26172"/>
                </a:lnTo>
                <a:lnTo>
                  <a:pt x="17636" y="48746"/>
                </a:lnTo>
                <a:lnTo>
                  <a:pt x="31974" y="115691"/>
                </a:lnTo>
                <a:lnTo>
                  <a:pt x="44087" y="208819"/>
                </a:lnTo>
                <a:lnTo>
                  <a:pt x="46841" y="302684"/>
                </a:lnTo>
                <a:lnTo>
                  <a:pt x="40789" y="392213"/>
                </a:lnTo>
                <a:lnTo>
                  <a:pt x="26450" y="474438"/>
                </a:lnTo>
                <a:lnTo>
                  <a:pt x="6067" y="507905"/>
                </a:lnTo>
                <a:lnTo>
                  <a:pt x="0" y="541383"/>
                </a:lnTo>
                <a:lnTo>
                  <a:pt x="17636" y="563927"/>
                </a:lnTo>
                <a:lnTo>
                  <a:pt x="40789" y="597403"/>
                </a:lnTo>
                <a:lnTo>
                  <a:pt x="44087" y="619976"/>
                </a:lnTo>
                <a:lnTo>
                  <a:pt x="49611" y="642517"/>
                </a:lnTo>
                <a:lnTo>
                  <a:pt x="67247" y="649786"/>
                </a:lnTo>
                <a:lnTo>
                  <a:pt x="96453" y="646151"/>
                </a:lnTo>
                <a:lnTo>
                  <a:pt x="102498" y="634515"/>
                </a:lnTo>
                <a:lnTo>
                  <a:pt x="78816" y="593768"/>
                </a:lnTo>
                <a:lnTo>
                  <a:pt x="40789" y="560293"/>
                </a:lnTo>
                <a:lnTo>
                  <a:pt x="35272" y="537716"/>
                </a:lnTo>
                <a:lnTo>
                  <a:pt x="49611" y="470800"/>
                </a:lnTo>
                <a:lnTo>
                  <a:pt x="70538" y="332524"/>
                </a:lnTo>
                <a:lnTo>
                  <a:pt x="76062" y="261204"/>
                </a:lnTo>
                <a:lnTo>
                  <a:pt x="78816" y="160810"/>
                </a:lnTo>
                <a:lnTo>
                  <a:pt x="70538" y="37105"/>
                </a:lnTo>
                <a:lnTo>
                  <a:pt x="64478" y="7265"/>
                </a:lnTo>
                <a:lnTo>
                  <a:pt x="40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79142" y="4085463"/>
            <a:ext cx="1482725" cy="304800"/>
          </a:xfrm>
          <a:custGeom>
            <a:avLst/>
            <a:gdLst/>
            <a:ahLst/>
            <a:cxnLst/>
            <a:rect l="l" t="t" r="r" b="b"/>
            <a:pathLst>
              <a:path w="1482725" h="304800">
                <a:moveTo>
                  <a:pt x="0" y="304800"/>
                </a:moveTo>
                <a:lnTo>
                  <a:pt x="1482470" y="304800"/>
                </a:lnTo>
                <a:lnTo>
                  <a:pt x="148247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79142" y="4085463"/>
            <a:ext cx="1482725" cy="304800"/>
          </a:xfrm>
          <a:custGeom>
            <a:avLst/>
            <a:gdLst/>
            <a:ahLst/>
            <a:cxnLst/>
            <a:rect l="l" t="t" r="r" b="b"/>
            <a:pathLst>
              <a:path w="1482725" h="304800">
                <a:moveTo>
                  <a:pt x="0" y="304800"/>
                </a:moveTo>
                <a:lnTo>
                  <a:pt x="1482470" y="304800"/>
                </a:lnTo>
                <a:lnTo>
                  <a:pt x="148247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858136" y="4117975"/>
            <a:ext cx="927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OBRAS  </a:t>
            </a:r>
            <a:r>
              <a:rPr sz="1400" dirty="0">
                <a:latin typeface="Verdana"/>
                <a:cs typeface="Verdana"/>
              </a:rPr>
              <a:t>PÙB</a:t>
            </a:r>
            <a:r>
              <a:rPr sz="1400" spc="-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IC</a:t>
            </a:r>
            <a:r>
              <a:rPr sz="1400" spc="-1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82" name="Imagen 8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593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891" y="1282382"/>
            <a:ext cx="7458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8049"/>
                </a:solidFill>
                <a:latin typeface="Verdana"/>
                <a:cs typeface="Verdana"/>
              </a:rPr>
              <a:t>REDES DE VEEDURIAS artículo 67 </a:t>
            </a:r>
            <a:r>
              <a:rPr sz="2000" spc="-5" dirty="0">
                <a:solidFill>
                  <a:srgbClr val="218049"/>
                </a:solidFill>
                <a:latin typeface="Verdana"/>
                <a:cs typeface="Verdana"/>
              </a:rPr>
              <a:t>Ley </a:t>
            </a:r>
            <a:r>
              <a:rPr sz="2000" dirty="0">
                <a:solidFill>
                  <a:srgbClr val="218049"/>
                </a:solidFill>
                <a:latin typeface="Verdana"/>
                <a:cs typeface="Verdana"/>
              </a:rPr>
              <a:t>1757 de</a:t>
            </a:r>
            <a:r>
              <a:rPr sz="2000" spc="-10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18049"/>
                </a:solidFill>
                <a:latin typeface="Verdana"/>
                <a:cs typeface="Verdana"/>
              </a:rPr>
              <a:t>2015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564" y="1447800"/>
            <a:ext cx="8126730" cy="52965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008080"/>
                </a:solidFill>
                <a:latin typeface="Verdana"/>
                <a:cs typeface="Verdana"/>
              </a:rPr>
              <a:t>Redes </a:t>
            </a:r>
            <a:r>
              <a:rPr sz="1800" b="1" dirty="0">
                <a:solidFill>
                  <a:srgbClr val="008080"/>
                </a:solidFill>
                <a:latin typeface="Verdana"/>
                <a:cs typeface="Verdana"/>
              </a:rPr>
              <a:t>de </a:t>
            </a:r>
            <a:r>
              <a:rPr sz="1800" b="1" spc="-5" dirty="0">
                <a:solidFill>
                  <a:srgbClr val="008080"/>
                </a:solidFill>
                <a:latin typeface="Verdana"/>
                <a:cs typeface="Verdana"/>
              </a:rPr>
              <a:t>veedurías. </a:t>
            </a:r>
            <a:r>
              <a:rPr sz="1800" dirty="0">
                <a:latin typeface="Verdana"/>
                <a:cs typeface="Verdana"/>
              </a:rPr>
              <a:t>Los </a:t>
            </a:r>
            <a:r>
              <a:rPr sz="1800" spc="-5" dirty="0">
                <a:latin typeface="Verdana"/>
                <a:cs typeface="Verdana"/>
              </a:rPr>
              <a:t>diferentes tipos de veedurías que se  organicen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nivel nacional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las </a:t>
            </a:r>
            <a:r>
              <a:rPr sz="1800" spc="-5" dirty="0">
                <a:latin typeface="Verdana"/>
                <a:cs typeface="Verdana"/>
              </a:rPr>
              <a:t>entidades territoriales, pueden  establecer </a:t>
            </a:r>
            <a:r>
              <a:rPr sz="1800" dirty="0">
                <a:latin typeface="Verdana"/>
                <a:cs typeface="Verdana"/>
              </a:rPr>
              <a:t>entre </a:t>
            </a:r>
            <a:r>
              <a:rPr sz="1800" spc="-5" dirty="0">
                <a:latin typeface="Verdana"/>
                <a:cs typeface="Verdana"/>
              </a:rPr>
              <a:t>sí </a:t>
            </a:r>
            <a:r>
              <a:rPr sz="1800" dirty="0">
                <a:latin typeface="Verdana"/>
                <a:cs typeface="Verdana"/>
              </a:rPr>
              <a:t>mecanismos </a:t>
            </a:r>
            <a:r>
              <a:rPr sz="1800" spc="-5" dirty="0">
                <a:latin typeface="Verdana"/>
                <a:cs typeface="Verdana"/>
              </a:rPr>
              <a:t>de comunicación, información,  coordinación </a:t>
            </a:r>
            <a:r>
              <a:rPr sz="1800" dirty="0">
                <a:latin typeface="Verdana"/>
                <a:cs typeface="Verdana"/>
              </a:rPr>
              <a:t>y </a:t>
            </a:r>
            <a:r>
              <a:rPr sz="1800" spc="-5" dirty="0">
                <a:latin typeface="Verdana"/>
                <a:cs typeface="Verdana"/>
              </a:rPr>
              <a:t>colaboración permitiendo el </a:t>
            </a:r>
            <a:r>
              <a:rPr sz="1800" dirty="0">
                <a:latin typeface="Verdana"/>
                <a:cs typeface="Verdana"/>
              </a:rPr>
              <a:t>establecimiento </a:t>
            </a:r>
            <a:r>
              <a:rPr sz="1800" spc="5" dirty="0">
                <a:latin typeface="Verdana"/>
                <a:cs typeface="Verdana"/>
              </a:rPr>
              <a:t>de  </a:t>
            </a:r>
            <a:r>
              <a:rPr sz="1800" spc="-5" dirty="0">
                <a:latin typeface="Verdana"/>
                <a:cs typeface="Verdana"/>
              </a:rPr>
              <a:t>acuerdos sobre procedimientos </a:t>
            </a:r>
            <a:r>
              <a:rPr sz="1800" dirty="0">
                <a:latin typeface="Verdana"/>
                <a:cs typeface="Verdana"/>
              </a:rPr>
              <a:t>y </a:t>
            </a:r>
            <a:r>
              <a:rPr sz="1800" spc="-5" dirty="0">
                <a:latin typeface="Verdana"/>
                <a:cs typeface="Verdana"/>
              </a:rPr>
              <a:t>parámetros de </a:t>
            </a:r>
            <a:r>
              <a:rPr sz="1800" dirty="0" err="1">
                <a:latin typeface="Verdana"/>
                <a:cs typeface="Verdana"/>
              </a:rPr>
              <a:t>acción</a:t>
            </a:r>
            <a:r>
              <a:rPr sz="1800" dirty="0">
                <a:latin typeface="Verdana"/>
                <a:cs typeface="Verdana"/>
              </a:rPr>
              <a:t>,  </a:t>
            </a:r>
            <a:r>
              <a:rPr sz="1800" spc="-5" dirty="0">
                <a:latin typeface="Verdana"/>
                <a:cs typeface="Verdana"/>
              </a:rPr>
              <a:t>coordinación de </a:t>
            </a:r>
            <a:r>
              <a:rPr sz="1800" dirty="0">
                <a:latin typeface="Verdana"/>
                <a:cs typeface="Verdana"/>
              </a:rPr>
              <a:t>actividades y </a:t>
            </a:r>
            <a:r>
              <a:rPr sz="1800" spc="-5" dirty="0">
                <a:latin typeface="Verdana"/>
                <a:cs typeface="Verdana"/>
              </a:rPr>
              <a:t>aprovechamiento de </a:t>
            </a:r>
            <a:r>
              <a:rPr sz="1800" dirty="0">
                <a:latin typeface="Verdana"/>
                <a:cs typeface="Verdana"/>
              </a:rPr>
              <a:t>experiencias </a:t>
            </a:r>
            <a:r>
              <a:rPr sz="1800" spc="5" dirty="0">
                <a:latin typeface="Verdana"/>
                <a:cs typeface="Verdana"/>
              </a:rPr>
              <a:t>en  </a:t>
            </a:r>
            <a:r>
              <a:rPr sz="1800" spc="-5" dirty="0">
                <a:latin typeface="Verdana"/>
                <a:cs typeface="Verdana"/>
              </a:rPr>
              <a:t>su </a:t>
            </a:r>
            <a:r>
              <a:rPr sz="1800" dirty="0">
                <a:latin typeface="Verdana"/>
                <a:cs typeface="Verdana"/>
              </a:rPr>
              <a:t>actividad y </a:t>
            </a:r>
            <a:r>
              <a:rPr sz="1800" spc="-5" dirty="0">
                <a:latin typeface="Verdana"/>
                <a:cs typeface="Verdana"/>
              </a:rPr>
              <a:t>funcionamiento, </a:t>
            </a:r>
            <a:r>
              <a:rPr sz="1800" spc="-10" dirty="0">
                <a:latin typeface="Verdana"/>
                <a:cs typeface="Verdana"/>
              </a:rPr>
              <a:t>procurando </a:t>
            </a:r>
            <a:r>
              <a:rPr sz="1800" spc="5" dirty="0">
                <a:latin typeface="Verdana"/>
                <a:cs typeface="Verdana"/>
              </a:rPr>
              <a:t>la </a:t>
            </a:r>
            <a:r>
              <a:rPr sz="1800" spc="-5" dirty="0">
                <a:latin typeface="Verdana"/>
                <a:cs typeface="Verdana"/>
              </a:rPr>
              <a:t>formación de </a:t>
            </a:r>
            <a:r>
              <a:rPr sz="1800" dirty="0">
                <a:latin typeface="Verdana"/>
                <a:cs typeface="Verdana"/>
              </a:rPr>
              <a:t>una red  con </a:t>
            </a:r>
            <a:r>
              <a:rPr sz="1800" spc="-10" dirty="0">
                <a:latin typeface="Verdana"/>
                <a:cs typeface="Verdana"/>
              </a:rPr>
              <a:t>miras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fortalecer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5" dirty="0">
                <a:latin typeface="Verdana"/>
                <a:cs typeface="Verdana"/>
              </a:rPr>
              <a:t>la </a:t>
            </a:r>
            <a:r>
              <a:rPr sz="1800" spc="-5" dirty="0">
                <a:latin typeface="Verdana"/>
                <a:cs typeface="Verdana"/>
              </a:rPr>
              <a:t>sociedad </a:t>
            </a:r>
            <a:r>
              <a:rPr sz="1800" spc="5" dirty="0">
                <a:latin typeface="Verdana"/>
                <a:cs typeface="Verdana"/>
              </a:rPr>
              <a:t>civil </a:t>
            </a:r>
            <a:r>
              <a:rPr sz="1800" dirty="0">
                <a:latin typeface="Verdana"/>
                <a:cs typeface="Verdana"/>
              </a:rPr>
              <a:t>y </a:t>
            </a:r>
            <a:r>
              <a:rPr sz="1800" spc="-5" dirty="0">
                <a:latin typeface="Verdana"/>
                <a:cs typeface="Verdana"/>
              </a:rPr>
              <a:t>potenciar </a:t>
            </a:r>
            <a:r>
              <a:rPr sz="1800" spc="5" dirty="0">
                <a:latin typeface="Verdana"/>
                <a:cs typeface="Verdana"/>
              </a:rPr>
              <a:t>la </a:t>
            </a:r>
            <a:r>
              <a:rPr sz="1800" spc="-5" dirty="0">
                <a:latin typeface="Verdana"/>
                <a:cs typeface="Verdana"/>
              </a:rPr>
              <a:t>capacidad  de </a:t>
            </a:r>
            <a:r>
              <a:rPr sz="1800" dirty="0">
                <a:latin typeface="Verdana"/>
                <a:cs typeface="Verdana"/>
              </a:rPr>
              <a:t>control y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fiscalización.</a:t>
            </a:r>
          </a:p>
          <a:p>
            <a:pPr>
              <a:lnSpc>
                <a:spcPct val="100000"/>
              </a:lnSpc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La inscripción </a:t>
            </a:r>
            <a:r>
              <a:rPr sz="1800" dirty="0">
                <a:latin typeface="Verdana"/>
                <a:cs typeface="Verdana"/>
              </a:rPr>
              <a:t>y </a:t>
            </a:r>
            <a:r>
              <a:rPr sz="1800" spc="-5" dirty="0">
                <a:latin typeface="Verdana"/>
                <a:cs typeface="Verdana"/>
              </a:rPr>
              <a:t>reconocimiento de </a:t>
            </a:r>
            <a:r>
              <a:rPr sz="1800" dirty="0">
                <a:latin typeface="Verdana"/>
                <a:cs typeface="Verdana"/>
              </a:rPr>
              <a:t>las </a:t>
            </a:r>
            <a:r>
              <a:rPr sz="1800" spc="-5" dirty="0">
                <a:latin typeface="Verdana"/>
                <a:cs typeface="Verdana"/>
              </a:rPr>
              <a:t>redes </a:t>
            </a:r>
            <a:r>
              <a:rPr sz="1800" dirty="0">
                <a:latin typeface="Verdana"/>
                <a:cs typeface="Verdana"/>
              </a:rPr>
              <a:t>de </a:t>
            </a:r>
            <a:r>
              <a:rPr sz="1800" spc="-5" dirty="0">
                <a:latin typeface="Verdana"/>
                <a:cs typeface="Verdana"/>
              </a:rPr>
              <a:t>veedurías se hará  </a:t>
            </a:r>
            <a:r>
              <a:rPr sz="1800" dirty="0">
                <a:latin typeface="Verdana"/>
                <a:cs typeface="Verdana"/>
              </a:rPr>
              <a:t>ante </a:t>
            </a:r>
            <a:r>
              <a:rPr sz="1800" spc="5" dirty="0">
                <a:latin typeface="Verdana"/>
                <a:cs typeface="Verdana"/>
              </a:rPr>
              <a:t>la </a:t>
            </a:r>
            <a:r>
              <a:rPr sz="1800" spc="-15" dirty="0">
                <a:latin typeface="Verdana"/>
                <a:cs typeface="Verdana"/>
              </a:rPr>
              <a:t>Cámara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spc="-10" dirty="0">
                <a:latin typeface="Verdana"/>
                <a:cs typeface="Verdana"/>
              </a:rPr>
              <a:t>Comercio, </a:t>
            </a:r>
            <a:r>
              <a:rPr sz="1800" dirty="0">
                <a:latin typeface="Verdana"/>
                <a:cs typeface="Verdana"/>
              </a:rPr>
              <a:t>o ante </a:t>
            </a:r>
            <a:r>
              <a:rPr sz="1800" spc="-5" dirty="0">
                <a:latin typeface="Verdana"/>
                <a:cs typeface="Verdana"/>
              </a:rPr>
              <a:t>las Personerías </a:t>
            </a:r>
            <a:r>
              <a:rPr sz="1800" dirty="0">
                <a:latin typeface="Verdana"/>
                <a:cs typeface="Verdana"/>
              </a:rPr>
              <a:t>Municipales o  Distritales </a:t>
            </a:r>
            <a:r>
              <a:rPr sz="1800" spc="-5" dirty="0">
                <a:latin typeface="Verdana"/>
                <a:cs typeface="Verdana"/>
              </a:rPr>
              <a:t>de cualquiera </a:t>
            </a:r>
            <a:r>
              <a:rPr sz="1800" dirty="0">
                <a:latin typeface="Verdana"/>
                <a:cs typeface="Verdana"/>
              </a:rPr>
              <a:t>de las </a:t>
            </a:r>
            <a:r>
              <a:rPr sz="1800" spc="-5" dirty="0">
                <a:latin typeface="Verdana"/>
                <a:cs typeface="Verdana"/>
              </a:rPr>
              <a:t>jurisdicciones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que pertenecen </a:t>
            </a:r>
            <a:r>
              <a:rPr sz="1800" spc="5" dirty="0">
                <a:latin typeface="Verdana"/>
                <a:cs typeface="Verdana"/>
              </a:rPr>
              <a:t>las  </a:t>
            </a:r>
            <a:r>
              <a:rPr sz="1800" spc="-5" dirty="0">
                <a:latin typeface="Verdana"/>
                <a:cs typeface="Verdana"/>
              </a:rPr>
              <a:t>veedurías que </a:t>
            </a:r>
            <a:r>
              <a:rPr sz="1800" dirty="0">
                <a:latin typeface="Verdana"/>
                <a:cs typeface="Verdana"/>
              </a:rPr>
              <a:t>conforman </a:t>
            </a:r>
            <a:r>
              <a:rPr sz="1800" spc="5" dirty="0">
                <a:latin typeface="Verdana"/>
                <a:cs typeface="Verdana"/>
              </a:rPr>
              <a:t>la</a:t>
            </a:r>
            <a:r>
              <a:rPr sz="1800" spc="-5" dirty="0">
                <a:latin typeface="Verdana"/>
                <a:cs typeface="Verdana"/>
              </a:rPr>
              <a:t> red.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008080"/>
                </a:solidFill>
                <a:latin typeface="Verdana"/>
                <a:cs typeface="Verdana"/>
              </a:rPr>
              <a:t>Parágrafo. </a:t>
            </a:r>
            <a:r>
              <a:rPr sz="1800" spc="-25" dirty="0">
                <a:latin typeface="Verdana"/>
                <a:cs typeface="Verdana"/>
              </a:rPr>
              <a:t>Para </a:t>
            </a:r>
            <a:r>
              <a:rPr sz="1800" spc="5" dirty="0">
                <a:latin typeface="Verdana"/>
                <a:cs typeface="Verdana"/>
              </a:rPr>
              <a:t>la </a:t>
            </a:r>
            <a:r>
              <a:rPr sz="1800" spc="-5" dirty="0">
                <a:latin typeface="Verdana"/>
                <a:cs typeface="Verdana"/>
              </a:rPr>
              <a:t>inscripción de </a:t>
            </a:r>
            <a:r>
              <a:rPr sz="1800" dirty="0">
                <a:latin typeface="Verdana"/>
                <a:cs typeface="Verdana"/>
              </a:rPr>
              <a:t>redes de </a:t>
            </a:r>
            <a:r>
              <a:rPr sz="1800" spc="-5" dirty="0">
                <a:latin typeface="Verdana"/>
                <a:cs typeface="Verdana"/>
              </a:rPr>
              <a:t>veedurías en  Personerías </a:t>
            </a:r>
            <a:r>
              <a:rPr sz="1800" dirty="0">
                <a:latin typeface="Verdana"/>
                <a:cs typeface="Verdana"/>
              </a:rPr>
              <a:t>Municipales o </a:t>
            </a:r>
            <a:r>
              <a:rPr sz="1800" spc="-5" dirty="0">
                <a:latin typeface="Verdana"/>
                <a:cs typeface="Verdana"/>
              </a:rPr>
              <a:t>Distritales, se exigirán </a:t>
            </a:r>
            <a:r>
              <a:rPr sz="1800" dirty="0">
                <a:latin typeface="Verdana"/>
                <a:cs typeface="Verdana"/>
              </a:rPr>
              <a:t>los </a:t>
            </a:r>
            <a:r>
              <a:rPr sz="1800" spc="-5" dirty="0">
                <a:latin typeface="Verdana"/>
                <a:cs typeface="Verdana"/>
              </a:rPr>
              <a:t>mismos  requisitos que requieren </a:t>
            </a:r>
            <a:r>
              <a:rPr sz="1800" dirty="0">
                <a:latin typeface="Verdana"/>
                <a:cs typeface="Verdana"/>
              </a:rPr>
              <a:t>las </a:t>
            </a:r>
            <a:r>
              <a:rPr sz="1800" spc="-5" dirty="0">
                <a:latin typeface="Verdana"/>
                <a:cs typeface="Verdana"/>
              </a:rPr>
              <a:t>organizaciones </a:t>
            </a:r>
            <a:r>
              <a:rPr sz="1800" dirty="0">
                <a:latin typeface="Verdana"/>
                <a:cs typeface="Verdana"/>
              </a:rPr>
              <a:t>sin ánimo </a:t>
            </a:r>
            <a:r>
              <a:rPr sz="1800" spc="-5" dirty="0">
                <a:latin typeface="Verdana"/>
                <a:cs typeface="Verdana"/>
              </a:rPr>
              <a:t>de </a:t>
            </a:r>
            <a:r>
              <a:rPr sz="1800" dirty="0">
                <a:latin typeface="Verdana"/>
                <a:cs typeface="Verdana"/>
              </a:rPr>
              <a:t>lucro  </a:t>
            </a:r>
            <a:r>
              <a:rPr sz="1800" spc="-15" dirty="0">
                <a:latin typeface="Verdana"/>
                <a:cs typeface="Verdana"/>
              </a:rPr>
              <a:t>para </a:t>
            </a:r>
            <a:r>
              <a:rPr sz="1800" spc="-5" dirty="0">
                <a:latin typeface="Verdana"/>
                <a:cs typeface="Verdana"/>
              </a:rPr>
              <a:t>ser </a:t>
            </a:r>
            <a:r>
              <a:rPr sz="1800" dirty="0">
                <a:latin typeface="Verdana"/>
                <a:cs typeface="Verdana"/>
              </a:rPr>
              <a:t>inscritas ante las </a:t>
            </a:r>
            <a:r>
              <a:rPr sz="1800" spc="-5" dirty="0">
                <a:latin typeface="Verdana"/>
                <a:cs typeface="Verdana"/>
              </a:rPr>
              <a:t>Gobernaciones </a:t>
            </a:r>
            <a:r>
              <a:rPr sz="1800" dirty="0">
                <a:latin typeface="Verdana"/>
                <a:cs typeface="Verdana"/>
              </a:rPr>
              <a:t>o Alcaldías </a:t>
            </a:r>
            <a:r>
              <a:rPr sz="1800" spc="-5" dirty="0">
                <a:latin typeface="Verdana"/>
                <a:cs typeface="Verdana"/>
              </a:rPr>
              <a:t>que tengan </a:t>
            </a:r>
            <a:r>
              <a:rPr sz="1800" spc="10" dirty="0">
                <a:latin typeface="Verdana"/>
                <a:cs typeface="Verdana"/>
              </a:rPr>
              <a:t>la  </a:t>
            </a:r>
            <a:r>
              <a:rPr sz="1800" spc="-5" dirty="0">
                <a:latin typeface="Verdana"/>
                <a:cs typeface="Verdana"/>
              </a:rPr>
              <a:t>competencia legal de </a:t>
            </a:r>
            <a:r>
              <a:rPr sz="1800" dirty="0">
                <a:latin typeface="Verdana"/>
                <a:cs typeface="Verdana"/>
              </a:rPr>
              <a:t>inspección, </a:t>
            </a:r>
            <a:r>
              <a:rPr sz="1800" spc="-5" dirty="0">
                <a:latin typeface="Verdana"/>
                <a:cs typeface="Verdana"/>
              </a:rPr>
              <a:t>control </a:t>
            </a:r>
            <a:r>
              <a:rPr sz="1800" dirty="0">
                <a:latin typeface="Verdana"/>
                <a:cs typeface="Verdana"/>
              </a:rPr>
              <a:t>y vigilancia </a:t>
            </a:r>
            <a:r>
              <a:rPr sz="1800" spc="-5" dirty="0">
                <a:latin typeface="Verdana"/>
                <a:cs typeface="Verdana"/>
              </a:rPr>
              <a:t>de dichas  organizaciones.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182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9744" y="6844"/>
            <a:ext cx="3772165" cy="545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170" y="10307"/>
            <a:ext cx="5171440" cy="817880"/>
          </a:xfrm>
          <a:custGeom>
            <a:avLst/>
            <a:gdLst/>
            <a:ahLst/>
            <a:cxnLst/>
            <a:rect l="l" t="t" r="r" b="b"/>
            <a:pathLst>
              <a:path w="5171440" h="817880">
                <a:moveTo>
                  <a:pt x="4308780" y="0"/>
                </a:moveTo>
                <a:lnTo>
                  <a:pt x="0" y="503608"/>
                </a:lnTo>
                <a:lnTo>
                  <a:pt x="5171171" y="817621"/>
                </a:lnTo>
                <a:lnTo>
                  <a:pt x="430878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1846" y="6844"/>
            <a:ext cx="2340610" cy="617855"/>
          </a:xfrm>
          <a:custGeom>
            <a:avLst/>
            <a:gdLst/>
            <a:ahLst/>
            <a:cxnLst/>
            <a:rect l="l" t="t" r="r" b="b"/>
            <a:pathLst>
              <a:path w="2340609" h="617855">
                <a:moveTo>
                  <a:pt x="0" y="617622"/>
                </a:moveTo>
                <a:lnTo>
                  <a:pt x="2340556" y="617622"/>
                </a:lnTo>
                <a:lnTo>
                  <a:pt x="2340556" y="0"/>
                </a:lnTo>
                <a:lnTo>
                  <a:pt x="0" y="0"/>
                </a:lnTo>
                <a:lnTo>
                  <a:pt x="0" y="617622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679" y="621299"/>
            <a:ext cx="2122170" cy="215900"/>
          </a:xfrm>
          <a:custGeom>
            <a:avLst/>
            <a:gdLst/>
            <a:ahLst/>
            <a:cxnLst/>
            <a:rect l="l" t="t" r="r" b="b"/>
            <a:pathLst>
              <a:path w="2122170" h="215900">
                <a:moveTo>
                  <a:pt x="2121724" y="0"/>
                </a:moveTo>
                <a:lnTo>
                  <a:pt x="0" y="0"/>
                </a:lnTo>
                <a:lnTo>
                  <a:pt x="2121724" y="215376"/>
                </a:lnTo>
                <a:lnTo>
                  <a:pt x="2121724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64" y="10012"/>
            <a:ext cx="6327114" cy="50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7185" y="8449"/>
            <a:ext cx="3164840" cy="507365"/>
          </a:xfrm>
          <a:custGeom>
            <a:avLst/>
            <a:gdLst/>
            <a:ahLst/>
            <a:cxnLst/>
            <a:rect l="l" t="t" r="r" b="b"/>
            <a:pathLst>
              <a:path w="3164840" h="507365">
                <a:moveTo>
                  <a:pt x="0" y="507050"/>
                </a:moveTo>
                <a:lnTo>
                  <a:pt x="3164762" y="0"/>
                </a:lnTo>
              </a:path>
            </a:pathLst>
          </a:custGeom>
          <a:ln w="3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" y="6358521"/>
            <a:ext cx="4788535" cy="499745"/>
          </a:xfrm>
          <a:custGeom>
            <a:avLst/>
            <a:gdLst/>
            <a:ahLst/>
            <a:cxnLst/>
            <a:rect l="l" t="t" r="r" b="b"/>
            <a:pathLst>
              <a:path w="4788535" h="499745">
                <a:moveTo>
                  <a:pt x="0" y="0"/>
                </a:moveTo>
                <a:lnTo>
                  <a:pt x="0" y="499476"/>
                </a:lnTo>
                <a:lnTo>
                  <a:pt x="4788028" y="499476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153" y="6285816"/>
            <a:ext cx="8709846" cy="599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" y="6358521"/>
            <a:ext cx="4788535" cy="490855"/>
          </a:xfrm>
          <a:custGeom>
            <a:avLst/>
            <a:gdLst/>
            <a:ahLst/>
            <a:cxnLst/>
            <a:rect l="l" t="t" r="r" b="b"/>
            <a:pathLst>
              <a:path w="4788535" h="490854">
                <a:moveTo>
                  <a:pt x="0" y="0"/>
                </a:moveTo>
                <a:lnTo>
                  <a:pt x="4788028" y="49034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10216" y="1289868"/>
            <a:ext cx="3556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18049"/>
                </a:solidFill>
                <a:latin typeface="Verdana"/>
                <a:cs typeface="Verdana"/>
              </a:rPr>
              <a:t>NOTA</a:t>
            </a:r>
            <a:r>
              <a:rPr sz="4000" spc="-7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4000" spc="-5" dirty="0">
                <a:solidFill>
                  <a:srgbClr val="218049"/>
                </a:solidFill>
                <a:latin typeface="Verdana"/>
                <a:cs typeface="Verdana"/>
              </a:rPr>
              <a:t>FINAL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quarter" idx="13"/>
          </p:nvPr>
        </p:nvSpPr>
        <p:spPr>
          <a:xfrm>
            <a:off x="609598" y="2160590"/>
            <a:ext cx="8001001" cy="3815788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062355" indent="0" algn="just">
              <a:lnSpc>
                <a:spcPct val="100000"/>
              </a:lnSpc>
              <a:spcBef>
                <a:spcPts val="1120"/>
              </a:spcBef>
              <a:buNone/>
            </a:pPr>
            <a:r>
              <a:rPr sz="2800" spc="-5" dirty="0"/>
              <a:t>LA VIGILANCIA</a:t>
            </a:r>
            <a:r>
              <a:rPr sz="2800" spc="20" dirty="0"/>
              <a:t> </a:t>
            </a:r>
            <a:r>
              <a:rPr sz="2800" spc="-5" dirty="0"/>
              <a:t>CIUDADANA</a:t>
            </a:r>
          </a:p>
          <a:p>
            <a:pPr marL="356870" marR="5080" indent="-342900" algn="just">
              <a:lnSpc>
                <a:spcPts val="2590"/>
              </a:lnSpc>
              <a:spcBef>
                <a:spcPts val="121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sz="2400" dirty="0"/>
              <a:t>No </a:t>
            </a:r>
            <a:r>
              <a:rPr sz="2400" spc="-5" dirty="0"/>
              <a:t>sustituye las responsabilidades </a:t>
            </a:r>
            <a:r>
              <a:rPr sz="2400" dirty="0"/>
              <a:t>directas de  </a:t>
            </a:r>
            <a:r>
              <a:rPr sz="2400" spc="-5" dirty="0"/>
              <a:t>los órganos </a:t>
            </a:r>
            <a:r>
              <a:rPr sz="2400" dirty="0"/>
              <a:t>de </a:t>
            </a:r>
            <a:r>
              <a:rPr sz="2400" spc="-5" dirty="0"/>
              <a:t>control del</a:t>
            </a:r>
            <a:r>
              <a:rPr sz="2400" spc="105" dirty="0"/>
              <a:t> </a:t>
            </a:r>
            <a:r>
              <a:rPr sz="2400" spc="-10" dirty="0"/>
              <a:t>Estado.</a:t>
            </a:r>
            <a:endParaRPr sz="2400" dirty="0"/>
          </a:p>
          <a:p>
            <a:pPr marL="356870" marR="6985" indent="-342900" algn="just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sz="2400" dirty="0"/>
              <a:t>Su labor </a:t>
            </a:r>
            <a:r>
              <a:rPr sz="2400" spc="-5" dirty="0"/>
              <a:t>es voluntaria </a:t>
            </a:r>
            <a:r>
              <a:rPr sz="2400" dirty="0"/>
              <a:t>y complementaria de la  </a:t>
            </a:r>
            <a:r>
              <a:rPr sz="2400" spc="-5" dirty="0"/>
              <a:t>estatal.</a:t>
            </a:r>
            <a:endParaRPr sz="2400" dirty="0"/>
          </a:p>
          <a:p>
            <a:pPr marL="356870" marR="5080" indent="-342900" algn="just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7505" algn="l"/>
                <a:tab pos="358140" algn="l"/>
                <a:tab pos="963930" algn="l"/>
                <a:tab pos="2398395" algn="l"/>
                <a:tab pos="2943860" algn="l"/>
                <a:tab pos="3413125" algn="l"/>
                <a:tab pos="4393565" algn="l"/>
                <a:tab pos="4969510" algn="l"/>
                <a:tab pos="5562600" algn="l"/>
                <a:tab pos="6826250" algn="l"/>
              </a:tabLst>
            </a:pPr>
            <a:r>
              <a:rPr sz="2400" dirty="0"/>
              <a:t>Su	objet</a:t>
            </a:r>
            <a:r>
              <a:rPr sz="2400" spc="10" dirty="0"/>
              <a:t>i</a:t>
            </a:r>
            <a:r>
              <a:rPr sz="2400" spc="-20" dirty="0"/>
              <a:t>v</a:t>
            </a:r>
            <a:r>
              <a:rPr sz="2400" dirty="0"/>
              <a:t>o	</a:t>
            </a:r>
            <a:r>
              <a:rPr sz="2400" spc="-5" dirty="0"/>
              <a:t>e</a:t>
            </a:r>
            <a:r>
              <a:rPr sz="2400" dirty="0"/>
              <a:t>s	</a:t>
            </a:r>
            <a:r>
              <a:rPr sz="2400" spc="-5" dirty="0" smtClean="0"/>
              <a:t>e</a:t>
            </a:r>
            <a:r>
              <a:rPr sz="2400" dirty="0" smtClean="0"/>
              <a:t>l</a:t>
            </a:r>
            <a:r>
              <a:rPr lang="es-MX" sz="2400" dirty="0" smtClean="0"/>
              <a:t> </a:t>
            </a:r>
            <a:r>
              <a:rPr sz="2400" spc="-5" dirty="0" err="1" smtClean="0"/>
              <a:t>lo</a:t>
            </a:r>
            <a:r>
              <a:rPr sz="2400" spc="10" dirty="0" err="1" smtClean="0"/>
              <a:t>g</a:t>
            </a:r>
            <a:r>
              <a:rPr sz="2400" dirty="0" err="1" smtClean="0"/>
              <a:t>ro</a:t>
            </a:r>
            <a:r>
              <a:rPr lang="es-MX" sz="2400" dirty="0" smtClean="0"/>
              <a:t> </a:t>
            </a:r>
            <a:r>
              <a:rPr sz="2400" dirty="0" smtClean="0"/>
              <a:t>de</a:t>
            </a:r>
            <a:r>
              <a:rPr sz="2400" dirty="0"/>
              <a:t>	</a:t>
            </a:r>
            <a:r>
              <a:rPr sz="2400" spc="5" dirty="0"/>
              <a:t>u</a:t>
            </a:r>
            <a:r>
              <a:rPr sz="2400" dirty="0"/>
              <a:t>n	</a:t>
            </a:r>
            <a:r>
              <a:rPr sz="2400" spc="5" dirty="0" smtClean="0"/>
              <a:t>c</a:t>
            </a:r>
            <a:r>
              <a:rPr sz="2400" dirty="0" smtClean="0"/>
              <a:t>on</a:t>
            </a:r>
            <a:r>
              <a:rPr sz="2400" spc="10" dirty="0" smtClean="0"/>
              <a:t>t</a:t>
            </a:r>
            <a:r>
              <a:rPr sz="2400" dirty="0" smtClean="0"/>
              <a:t>r</a:t>
            </a:r>
            <a:r>
              <a:rPr sz="2400" spc="-10" dirty="0" smtClean="0"/>
              <a:t>o</a:t>
            </a:r>
            <a:r>
              <a:rPr sz="2400" dirty="0" smtClean="0"/>
              <a:t>l</a:t>
            </a:r>
            <a:r>
              <a:rPr lang="es-MX" sz="2400" dirty="0" smtClean="0"/>
              <a:t> </a:t>
            </a:r>
            <a:r>
              <a:rPr sz="2400" dirty="0"/>
              <a:t>	</a:t>
            </a:r>
            <a:r>
              <a:rPr sz="2400" spc="5" dirty="0"/>
              <a:t>m</a:t>
            </a:r>
            <a:r>
              <a:rPr sz="2400" dirty="0"/>
              <a:t>ás  </a:t>
            </a:r>
            <a:r>
              <a:rPr sz="2400" spc="-5" dirty="0"/>
              <a:t>eficiente </a:t>
            </a:r>
            <a:r>
              <a:rPr sz="2400" dirty="0"/>
              <a:t>a </a:t>
            </a:r>
            <a:r>
              <a:rPr sz="2400" spc="-5" dirty="0"/>
              <a:t>los recursos</a:t>
            </a:r>
            <a:r>
              <a:rPr sz="2400" spc="60" dirty="0"/>
              <a:t> </a:t>
            </a:r>
            <a:r>
              <a:rPr sz="2400" spc="-5" dirty="0"/>
              <a:t>públicos.</a:t>
            </a:r>
            <a:endParaRPr sz="2400" dirty="0"/>
          </a:p>
          <a:p>
            <a:pPr marL="356870" marR="5715" indent="-342900" algn="just">
              <a:lnSpc>
                <a:spcPct val="102200"/>
              </a:lnSpc>
              <a:spcBef>
                <a:spcPts val="605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sz="2400" spc="-5" dirty="0"/>
              <a:t>Es </a:t>
            </a:r>
            <a:r>
              <a:rPr sz="2400" dirty="0"/>
              <a:t>una pieza fundamental </a:t>
            </a:r>
            <a:r>
              <a:rPr sz="2400" spc="-5" dirty="0"/>
              <a:t>en </a:t>
            </a:r>
            <a:r>
              <a:rPr sz="2400" dirty="0"/>
              <a:t>la lucha </a:t>
            </a:r>
            <a:r>
              <a:rPr sz="2400" spc="-10" dirty="0"/>
              <a:t>contra  </a:t>
            </a:r>
            <a:r>
              <a:rPr sz="2400" dirty="0"/>
              <a:t>la </a:t>
            </a:r>
            <a:r>
              <a:rPr sz="2400" spc="-5" dirty="0"/>
              <a:t>corrupción.</a:t>
            </a:r>
            <a:endParaRPr sz="2400" dirty="0"/>
          </a:p>
        </p:txBody>
      </p:sp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0" y="171286"/>
            <a:ext cx="8121623" cy="1219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2000" y="1828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GRACIAS…</a:t>
            </a:r>
          </a:p>
          <a:p>
            <a:endParaRPr lang="es-CO" sz="2400" dirty="0"/>
          </a:p>
          <a:p>
            <a:endParaRPr lang="es-CO" sz="2400" dirty="0" smtClean="0"/>
          </a:p>
          <a:p>
            <a:pPr algn="r"/>
            <a:r>
              <a:rPr lang="es-CO" sz="2400" dirty="0" smtClean="0"/>
              <a:t>ALEJANDRA MARCELA ARENAS MORENO</a:t>
            </a:r>
          </a:p>
          <a:p>
            <a:pPr algn="r"/>
            <a:r>
              <a:rPr lang="es-CO" sz="2400" dirty="0" smtClean="0"/>
              <a:t>ABOGADA</a:t>
            </a:r>
          </a:p>
          <a:p>
            <a:pPr algn="r"/>
            <a:r>
              <a:rPr lang="es-CO" sz="2400" dirty="0" smtClean="0"/>
              <a:t>ESPECIALISTA EN DERECHO CONSTITUCIONAL</a:t>
            </a:r>
          </a:p>
          <a:p>
            <a:pPr algn="r"/>
            <a:r>
              <a:rPr lang="es-CO" sz="2400" dirty="0" smtClean="0"/>
              <a:t>ESPECIALISTA EN DERECHO ADMINISTRATIVO</a:t>
            </a:r>
          </a:p>
          <a:p>
            <a:pPr algn="r"/>
            <a:r>
              <a:rPr lang="es-CO" sz="2400" dirty="0" smtClean="0"/>
              <a:t>MAGISTER EN INVESTIGACIÓN EN DERECHO</a:t>
            </a:r>
          </a:p>
          <a:p>
            <a:pPr algn="r"/>
            <a:r>
              <a:rPr lang="es-CO" sz="2400" dirty="0" smtClean="0"/>
              <a:t>DOCENTE UNIVERSITARIA</a:t>
            </a:r>
          </a:p>
          <a:p>
            <a:pPr algn="r"/>
            <a:r>
              <a:rPr lang="es-CO" sz="2400" b="1" dirty="0" smtClean="0"/>
              <a:t>PERSONERA MUNICIPAL </a:t>
            </a:r>
            <a:r>
              <a:rPr lang="es-CO" sz="2400" b="1" dirty="0" smtClean="0"/>
              <a:t>LA CEJA DEL TAMBO</a:t>
            </a:r>
            <a:endParaRPr lang="es-CO" sz="2400" b="1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7091"/>
            <a:ext cx="81216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881888"/>
            <a:ext cx="574700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9519" y="1358228"/>
            <a:ext cx="318058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9588" y="1338072"/>
            <a:ext cx="594359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4064" y="1850135"/>
            <a:ext cx="594360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2543" y="3027033"/>
            <a:ext cx="1216722" cy="1701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112" y="2636773"/>
            <a:ext cx="5759450" cy="2677795"/>
          </a:xfrm>
          <a:custGeom>
            <a:avLst/>
            <a:gdLst/>
            <a:ahLst/>
            <a:cxnLst/>
            <a:rect l="l" t="t" r="r" b="b"/>
            <a:pathLst>
              <a:path w="5759450" h="2677795">
                <a:moveTo>
                  <a:pt x="0" y="2677667"/>
                </a:moveTo>
                <a:lnTo>
                  <a:pt x="5759450" y="2677667"/>
                </a:lnTo>
                <a:lnTo>
                  <a:pt x="5759450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420" y="2668904"/>
            <a:ext cx="518858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Es un mecanismo  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democrático 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de  representación, 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que le  permite a los 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ciudadanos  ejercer 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vigilancia 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sobre </a:t>
            </a:r>
            <a:r>
              <a:rPr sz="2800" b="1" spc="-5" dirty="0">
                <a:solidFill>
                  <a:srgbClr val="003300"/>
                </a:solidFill>
                <a:latin typeface="Verdana"/>
                <a:cs typeface="Verdana"/>
              </a:rPr>
              <a:t>la  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gestión</a:t>
            </a:r>
            <a:r>
              <a:rPr sz="28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3300"/>
                </a:solidFill>
                <a:latin typeface="Verdana"/>
                <a:cs typeface="Verdana"/>
              </a:rPr>
              <a:t>pública.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146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4094" y="2057400"/>
            <a:ext cx="253593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6359" y="448055"/>
            <a:ext cx="67513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135" y="5042980"/>
            <a:ext cx="3888104" cy="1701748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154305">
              <a:lnSpc>
                <a:spcPct val="100000"/>
              </a:lnSpc>
              <a:spcBef>
                <a:spcPts val="1010"/>
              </a:spcBef>
              <a:buSzPct val="93750"/>
              <a:buFont typeface="Verdana"/>
              <a:buChar char="•"/>
              <a:tabLst>
                <a:tab pos="203200" algn="l"/>
              </a:tabLst>
            </a:pPr>
            <a:r>
              <a:rPr sz="1600" b="1" spc="-10" dirty="0" smtClean="0">
                <a:solidFill>
                  <a:srgbClr val="003300"/>
                </a:solidFill>
                <a:latin typeface="Verdana"/>
                <a:cs typeface="Verdana"/>
              </a:rPr>
              <a:t>Ley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489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de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1998, </a:t>
            </a:r>
            <a:r>
              <a:rPr sz="1600" spc="-10" dirty="0">
                <a:solidFill>
                  <a:srgbClr val="003300"/>
                </a:solidFill>
                <a:latin typeface="Verdana"/>
                <a:cs typeface="Verdana"/>
              </a:rPr>
              <a:t>(Organización.  </a:t>
            </a:r>
            <a:r>
              <a:rPr sz="1600" spc="-5" dirty="0">
                <a:solidFill>
                  <a:srgbClr val="003300"/>
                </a:solidFill>
                <a:latin typeface="Verdana"/>
                <a:cs typeface="Verdana"/>
              </a:rPr>
              <a:t>y </a:t>
            </a:r>
            <a:r>
              <a:rPr sz="1600" spc="-10" dirty="0">
                <a:solidFill>
                  <a:srgbClr val="003300"/>
                </a:solidFill>
                <a:latin typeface="Verdana"/>
                <a:cs typeface="Verdana"/>
              </a:rPr>
              <a:t>Funcionamiento Administración  </a:t>
            </a:r>
            <a:r>
              <a:rPr sz="1600" spc="-5" dirty="0" err="1">
                <a:solidFill>
                  <a:srgbClr val="003300"/>
                </a:solidFill>
                <a:latin typeface="Verdana"/>
                <a:cs typeface="Verdana"/>
              </a:rPr>
              <a:t>Pública</a:t>
            </a:r>
            <a:r>
              <a:rPr sz="1600" spc="-5" dirty="0" smtClean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endParaRPr lang="es-MX" sz="1600" spc="-5" dirty="0" smtClean="0">
              <a:solidFill>
                <a:srgbClr val="003300"/>
              </a:solidFill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lang="es-MX" sz="1600" b="1" spc="-5" dirty="0">
                <a:solidFill>
                  <a:srgbClr val="003300"/>
                </a:solidFill>
                <a:latin typeface="Verdana"/>
                <a:cs typeface="Verdana"/>
              </a:rPr>
              <a:t>Art. 32-35</a:t>
            </a:r>
            <a:r>
              <a:rPr lang="es-MX" sz="16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lang="es-MX" sz="1600" b="1" spc="-10" dirty="0">
                <a:solidFill>
                  <a:srgbClr val="003300"/>
                </a:solidFill>
                <a:latin typeface="Verdana"/>
                <a:cs typeface="Verdana"/>
              </a:rPr>
              <a:t>DEMOCRATIZACIÓN</a:t>
            </a:r>
            <a:endParaRPr lang="es-MX" sz="1600" dirty="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lang="es-MX" sz="1600" b="1" spc="-5" dirty="0">
                <a:solidFill>
                  <a:srgbClr val="003300"/>
                </a:solidFill>
                <a:latin typeface="Verdana"/>
                <a:cs typeface="Verdana"/>
              </a:rPr>
              <a:t>Y CONTROL</a:t>
            </a:r>
            <a:r>
              <a:rPr lang="es-MX"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lang="es-MX" sz="1600" b="1" spc="-10" dirty="0">
                <a:solidFill>
                  <a:srgbClr val="003300"/>
                </a:solidFill>
                <a:latin typeface="Verdana"/>
                <a:cs typeface="Verdana"/>
              </a:rPr>
              <a:t>SOCIAL</a:t>
            </a:r>
            <a:endParaRPr lang="es-MX" sz="1600" dirty="0">
              <a:latin typeface="Verdana"/>
              <a:cs typeface="Verdana"/>
            </a:endParaRPr>
          </a:p>
          <a:p>
            <a:pPr marL="91440" marR="154305">
              <a:lnSpc>
                <a:spcPct val="100000"/>
              </a:lnSpc>
              <a:spcBef>
                <a:spcPts val="1010"/>
              </a:spcBef>
              <a:buSzPct val="93750"/>
              <a:tabLst>
                <a:tab pos="203200" algn="l"/>
              </a:tabLst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810" y="3704779"/>
            <a:ext cx="3048000" cy="1082675"/>
          </a:xfrm>
          <a:custGeom>
            <a:avLst/>
            <a:gdLst/>
            <a:ahLst/>
            <a:cxnLst/>
            <a:rect l="l" t="t" r="r" b="b"/>
            <a:pathLst>
              <a:path w="3048000" h="1082675">
                <a:moveTo>
                  <a:pt x="0" y="1082675"/>
                </a:moveTo>
                <a:lnTo>
                  <a:pt x="3048000" y="1082675"/>
                </a:lnTo>
                <a:lnTo>
                  <a:pt x="3048000" y="0"/>
                </a:lnTo>
                <a:lnTo>
                  <a:pt x="0" y="0"/>
                </a:lnTo>
                <a:lnTo>
                  <a:pt x="0" y="10826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5632" y="3745736"/>
            <a:ext cx="23323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Verdana"/>
                <a:cs typeface="Verdana"/>
              </a:rPr>
              <a:t>Ley </a:t>
            </a:r>
            <a:r>
              <a:rPr sz="1600" b="1" spc="-5" dirty="0">
                <a:latin typeface="Verdana"/>
                <a:cs typeface="Verdana"/>
              </a:rPr>
              <a:t>134 </a:t>
            </a:r>
            <a:r>
              <a:rPr sz="1600" b="1" spc="-10" dirty="0">
                <a:latin typeface="Verdana"/>
                <a:cs typeface="Verdana"/>
              </a:rPr>
              <a:t>de </a:t>
            </a:r>
            <a:r>
              <a:rPr sz="1600" b="1" spc="-5" dirty="0">
                <a:latin typeface="Verdana"/>
                <a:cs typeface="Verdana"/>
              </a:rPr>
              <a:t>1994  </a:t>
            </a:r>
            <a:r>
              <a:rPr sz="1600" spc="-10" dirty="0">
                <a:latin typeface="Verdana"/>
                <a:cs typeface="Verdana"/>
              </a:rPr>
              <a:t>(Mecanismos  Participación)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Art.100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: Veedurías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099" y="1844225"/>
            <a:ext cx="1130165" cy="80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1818" y="1704051"/>
            <a:ext cx="3429000" cy="1944370"/>
          </a:xfrm>
          <a:custGeom>
            <a:avLst/>
            <a:gdLst/>
            <a:ahLst/>
            <a:cxnLst/>
            <a:rect l="l" t="t" r="r" b="b"/>
            <a:pathLst>
              <a:path w="3429000" h="1944370">
                <a:moveTo>
                  <a:pt x="0" y="1944115"/>
                </a:moveTo>
                <a:lnTo>
                  <a:pt x="3429000" y="1944115"/>
                </a:lnTo>
                <a:lnTo>
                  <a:pt x="3429000" y="0"/>
                </a:lnTo>
                <a:lnTo>
                  <a:pt x="0" y="0"/>
                </a:lnTo>
                <a:lnTo>
                  <a:pt x="0" y="194411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4539" y="1663093"/>
            <a:ext cx="3429000" cy="1944370"/>
          </a:xfrm>
          <a:custGeom>
            <a:avLst/>
            <a:gdLst/>
            <a:ahLst/>
            <a:cxnLst/>
            <a:rect l="l" t="t" r="r" b="b"/>
            <a:pathLst>
              <a:path w="3429000" h="1944370">
                <a:moveTo>
                  <a:pt x="0" y="1944115"/>
                </a:moveTo>
                <a:lnTo>
                  <a:pt x="3429000" y="1944115"/>
                </a:lnTo>
                <a:lnTo>
                  <a:pt x="3429000" y="0"/>
                </a:lnTo>
                <a:lnTo>
                  <a:pt x="0" y="0"/>
                </a:lnTo>
                <a:lnTo>
                  <a:pt x="0" y="1944115"/>
                </a:lnTo>
                <a:close/>
              </a:path>
            </a:pathLst>
          </a:custGeom>
          <a:ln w="12700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8988" y="1736130"/>
            <a:ext cx="2994660" cy="186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CONSTITUCIÒN P-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1991</a:t>
            </a:r>
            <a:endParaRPr sz="1600" dirty="0">
              <a:latin typeface="Verdana"/>
              <a:cs typeface="Verdana"/>
            </a:endParaRPr>
          </a:p>
          <a:p>
            <a:pPr marL="12700" marR="779145">
              <a:lnSpc>
                <a:spcPct val="100000"/>
              </a:lnSpc>
            </a:pPr>
            <a:r>
              <a:rPr sz="1600" spc="-15" dirty="0">
                <a:solidFill>
                  <a:srgbClr val="003300"/>
                </a:solidFill>
                <a:latin typeface="Verdana"/>
                <a:cs typeface="Verdana"/>
              </a:rPr>
              <a:t>(Formas </a:t>
            </a:r>
            <a:r>
              <a:rPr sz="1600" spc="-10" dirty="0">
                <a:solidFill>
                  <a:srgbClr val="003300"/>
                </a:solidFill>
                <a:latin typeface="Verdana"/>
                <a:cs typeface="Verdana"/>
              </a:rPr>
              <a:t>Participación  </a:t>
            </a:r>
            <a:r>
              <a:rPr sz="1600" spc="-5" dirty="0">
                <a:solidFill>
                  <a:srgbClr val="003300"/>
                </a:solidFill>
                <a:latin typeface="Verdana"/>
                <a:cs typeface="Verdana"/>
              </a:rPr>
              <a:t>Democrática)</a:t>
            </a:r>
            <a:endParaRPr sz="1600" dirty="0">
              <a:latin typeface="Verdana"/>
              <a:cs typeface="Verdana"/>
            </a:endParaRPr>
          </a:p>
          <a:p>
            <a:pPr marL="82550" marR="5080" indent="-70485">
              <a:lnSpc>
                <a:spcPct val="176200"/>
              </a:lnSpc>
              <a:tabLst>
                <a:tab pos="1007744" algn="l"/>
              </a:tabLst>
            </a:pP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Art.103	Mecanismos  Art.270 P.C. Vigilancia</a:t>
            </a:r>
            <a:r>
              <a:rPr sz="1600" b="1" spc="9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de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la Gestión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pública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68668" y="3807269"/>
            <a:ext cx="3752850" cy="1235075"/>
          </a:xfrm>
          <a:custGeom>
            <a:avLst/>
            <a:gdLst/>
            <a:ahLst/>
            <a:cxnLst/>
            <a:rect l="l" t="t" r="r" b="b"/>
            <a:pathLst>
              <a:path w="3752850" h="1235075">
                <a:moveTo>
                  <a:pt x="0" y="1235074"/>
                </a:moveTo>
                <a:lnTo>
                  <a:pt x="3752850" y="1235074"/>
                </a:lnTo>
                <a:lnTo>
                  <a:pt x="3752850" y="0"/>
                </a:lnTo>
                <a:lnTo>
                  <a:pt x="0" y="0"/>
                </a:lnTo>
                <a:lnTo>
                  <a:pt x="0" y="123507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43556" y="3884739"/>
            <a:ext cx="3190240" cy="1157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105"/>
              </a:spcBef>
              <a:buSzPct val="95000"/>
              <a:buFont typeface="Verdana"/>
              <a:buChar char="•"/>
              <a:tabLst>
                <a:tab pos="152400" algn="l"/>
              </a:tabLst>
            </a:pPr>
            <a:r>
              <a:rPr sz="2000" b="1" spc="-5" dirty="0">
                <a:solidFill>
                  <a:srgbClr val="218049"/>
                </a:solidFill>
                <a:latin typeface="Verdana"/>
                <a:cs typeface="Verdana"/>
              </a:rPr>
              <a:t>LEY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850 DE</a:t>
            </a:r>
            <a:r>
              <a:rPr sz="2000" b="1" spc="-2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2003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000" b="1" spc="-5" dirty="0">
                <a:solidFill>
                  <a:srgbClr val="218049"/>
                </a:solidFill>
                <a:latin typeface="Verdana"/>
                <a:cs typeface="Verdana"/>
              </a:rPr>
              <a:t>Reglamenta</a:t>
            </a:r>
            <a:r>
              <a:rPr sz="2000" b="1" spc="-4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las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Veedurías</a:t>
            </a:r>
            <a:r>
              <a:rPr sz="2000" b="1" spc="-9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Ciudadanas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8668" y="5416168"/>
            <a:ext cx="3752850" cy="123507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231140" indent="-139065">
              <a:lnSpc>
                <a:spcPct val="100000"/>
              </a:lnSpc>
              <a:spcBef>
                <a:spcPts val="345"/>
              </a:spcBef>
              <a:buSzPct val="95000"/>
              <a:buFont typeface="Verdana"/>
              <a:buChar char="•"/>
              <a:tabLst>
                <a:tab pos="231775" algn="l"/>
              </a:tabLst>
            </a:pPr>
            <a:r>
              <a:rPr sz="2000" b="1" spc="-5" dirty="0">
                <a:solidFill>
                  <a:srgbClr val="218049"/>
                </a:solidFill>
                <a:latin typeface="Verdana"/>
                <a:cs typeface="Verdana"/>
              </a:rPr>
              <a:t>LEY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1757 de</a:t>
            </a:r>
            <a:r>
              <a:rPr sz="2000" b="1" spc="-2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2015</a:t>
            </a:r>
            <a:endParaRPr sz="2000">
              <a:latin typeface="Verdana"/>
              <a:cs typeface="Verdana"/>
            </a:endParaRPr>
          </a:p>
          <a:p>
            <a:pPr marL="92075" marR="202565">
              <a:lnSpc>
                <a:spcPct val="100000"/>
              </a:lnSpc>
              <a:spcBef>
                <a:spcPts val="1705"/>
              </a:spcBef>
            </a:pPr>
            <a:r>
              <a:rPr sz="2000" b="1" spc="-5" dirty="0">
                <a:solidFill>
                  <a:srgbClr val="218049"/>
                </a:solidFill>
                <a:latin typeface="Verdana"/>
                <a:cs typeface="Verdana"/>
              </a:rPr>
              <a:t>Ley Estatutaria de 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Participación</a:t>
            </a:r>
            <a:r>
              <a:rPr sz="2000" b="1" spc="-9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218049"/>
                </a:solidFill>
                <a:latin typeface="Verdana"/>
                <a:cs typeface="Verdana"/>
              </a:rPr>
              <a:t>Ciudadana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16" name="Imagen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146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660" y="1462635"/>
            <a:ext cx="2729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218049"/>
                </a:solidFill>
                <a:latin typeface="Verdana"/>
                <a:cs typeface="Verdana"/>
              </a:rPr>
              <a:t>QUÉ</a:t>
            </a:r>
            <a:r>
              <a:rPr spc="-5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18049"/>
                </a:solidFill>
                <a:latin typeface="Verdana"/>
                <a:cs typeface="Verdana"/>
              </a:rPr>
              <a:t>VIGILAN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838200" y="2403359"/>
            <a:ext cx="3902075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18049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Contratos</a:t>
            </a: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218049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Proyectos</a:t>
            </a: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218049"/>
              </a:buClr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Obras</a:t>
            </a: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218049"/>
              </a:buClr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Políticas</a:t>
            </a:r>
            <a:r>
              <a:rPr spc="20" dirty="0"/>
              <a:t> </a:t>
            </a:r>
            <a:r>
              <a:rPr spc="-5" dirty="0"/>
              <a:t>Públicas</a:t>
            </a:r>
          </a:p>
          <a:p>
            <a:pPr marL="355600" marR="5080" indent="-342900">
              <a:lnSpc>
                <a:spcPct val="130100"/>
              </a:lnSpc>
              <a:spcBef>
                <a:spcPts val="1440"/>
              </a:spcBef>
              <a:buClr>
                <a:srgbClr val="218049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Prestación de Servicios  Públicos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POR </a:t>
            </a:r>
            <a:r>
              <a:rPr dirty="0"/>
              <a:t>UN </a:t>
            </a:r>
            <a:r>
              <a:rPr spc="-5" dirty="0"/>
              <a:t>CONTROL FISCAL </a:t>
            </a:r>
            <a:r>
              <a:rPr dirty="0"/>
              <a:t>EFECTIVO Y</a:t>
            </a:r>
            <a:r>
              <a:rPr spc="-70" dirty="0"/>
              <a:t> </a:t>
            </a:r>
            <a:r>
              <a:rPr dirty="0"/>
              <a:t>PARTICIPATIVO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2542" y="2895600"/>
            <a:ext cx="2794000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218049"/>
              </a:buClr>
              <a:buSzPct val="95833"/>
              <a:buChar char="•"/>
              <a:tabLst>
                <a:tab pos="179705" algn="l"/>
              </a:tabLst>
            </a:pPr>
            <a:r>
              <a:rPr sz="2400" spc="-10" dirty="0">
                <a:latin typeface="Verdana"/>
                <a:cs typeface="Verdana"/>
              </a:rPr>
              <a:t>Programas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  <a:buClr>
                <a:srgbClr val="218049"/>
              </a:buClr>
              <a:buSzPct val="95833"/>
              <a:buChar char="•"/>
              <a:tabLst>
                <a:tab pos="179705" algn="l"/>
              </a:tabLst>
            </a:pPr>
            <a:r>
              <a:rPr sz="2400" spc="-5" dirty="0">
                <a:latin typeface="Verdana"/>
                <a:cs typeface="Verdana"/>
              </a:rPr>
              <a:t>Presupuestos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  <a:buClr>
                <a:srgbClr val="218049"/>
              </a:buClr>
              <a:buSzPct val="95833"/>
              <a:buChar char="•"/>
              <a:tabLst>
                <a:tab pos="179705" algn="l"/>
              </a:tabLst>
            </a:pPr>
            <a:r>
              <a:rPr sz="2400" spc="-5" dirty="0">
                <a:latin typeface="Verdana"/>
                <a:cs typeface="Verdana"/>
              </a:rPr>
              <a:t>Planes</a:t>
            </a:r>
            <a:endParaRPr sz="2400" dirty="0">
              <a:latin typeface="Verdana"/>
              <a:cs typeface="Verdana"/>
            </a:endParaRPr>
          </a:p>
          <a:p>
            <a:pPr marL="12700" marR="5080">
              <a:lnSpc>
                <a:spcPct val="130100"/>
              </a:lnSpc>
              <a:spcBef>
                <a:spcPts val="1435"/>
              </a:spcBef>
              <a:buClr>
                <a:srgbClr val="218049"/>
              </a:buClr>
              <a:buSzPct val="95833"/>
              <a:buChar char="•"/>
              <a:tabLst>
                <a:tab pos="179705" algn="l"/>
                <a:tab pos="975360" algn="l"/>
              </a:tabLst>
            </a:pPr>
            <a:r>
              <a:rPr sz="2400" spc="-5" dirty="0">
                <a:latin typeface="Verdana"/>
                <a:cs typeface="Verdana"/>
              </a:rPr>
              <a:t>Cumplimiento de  las	Normas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" y="166831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49" y="3284489"/>
            <a:ext cx="3080085" cy="278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1573" y="3789336"/>
            <a:ext cx="1160984" cy="2452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00" y="3860796"/>
            <a:ext cx="1148428" cy="237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979" y="330708"/>
            <a:ext cx="594360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93341" y="6245519"/>
            <a:ext cx="246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218049"/>
                </a:solidFill>
                <a:latin typeface="Verdana"/>
                <a:cs typeface="Verdana"/>
              </a:rPr>
              <a:t>A</a:t>
            </a:r>
            <a:r>
              <a:rPr spc="-80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18049"/>
                </a:solidFill>
                <a:latin typeface="Verdana"/>
                <a:cs typeface="Verdana"/>
              </a:rPr>
              <a:t>QUIENES?</a:t>
            </a:r>
          </a:p>
        </p:txBody>
      </p:sp>
      <p:sp>
        <p:nvSpPr>
          <p:cNvPr id="8" name="object 8"/>
          <p:cNvSpPr/>
          <p:nvPr/>
        </p:nvSpPr>
        <p:spPr>
          <a:xfrm>
            <a:off x="1106157" y="1487677"/>
            <a:ext cx="7118235" cy="1937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3384" y="1438697"/>
            <a:ext cx="234950" cy="363220"/>
          </a:xfrm>
          <a:custGeom>
            <a:avLst/>
            <a:gdLst/>
            <a:ahLst/>
            <a:cxnLst/>
            <a:rect l="l" t="t" r="r" b="b"/>
            <a:pathLst>
              <a:path w="234950" h="363219">
                <a:moveTo>
                  <a:pt x="42037" y="16087"/>
                </a:moveTo>
                <a:lnTo>
                  <a:pt x="0" y="20786"/>
                </a:lnTo>
                <a:lnTo>
                  <a:pt x="37464" y="362797"/>
                </a:lnTo>
                <a:lnTo>
                  <a:pt x="79501" y="358225"/>
                </a:lnTo>
                <a:lnTo>
                  <a:pt x="68071" y="253450"/>
                </a:lnTo>
                <a:lnTo>
                  <a:pt x="171912" y="253450"/>
                </a:lnTo>
                <a:lnTo>
                  <a:pt x="203834" y="229123"/>
                </a:lnTo>
                <a:lnTo>
                  <a:pt x="205057" y="227574"/>
                </a:lnTo>
                <a:lnTo>
                  <a:pt x="110251" y="227574"/>
                </a:lnTo>
                <a:lnTo>
                  <a:pt x="103050" y="227455"/>
                </a:lnTo>
                <a:lnTo>
                  <a:pt x="64388" y="219287"/>
                </a:lnTo>
                <a:lnTo>
                  <a:pt x="48767" y="77682"/>
                </a:lnTo>
                <a:lnTo>
                  <a:pt x="56622" y="70655"/>
                </a:lnTo>
                <a:lnTo>
                  <a:pt x="90469" y="48789"/>
                </a:lnTo>
                <a:lnTo>
                  <a:pt x="112084" y="42249"/>
                </a:lnTo>
                <a:lnTo>
                  <a:pt x="44957" y="42249"/>
                </a:lnTo>
                <a:lnTo>
                  <a:pt x="42037" y="16087"/>
                </a:lnTo>
                <a:close/>
              </a:path>
              <a:path w="234950" h="363219">
                <a:moveTo>
                  <a:pt x="171912" y="253450"/>
                </a:moveTo>
                <a:lnTo>
                  <a:pt x="68071" y="253450"/>
                </a:lnTo>
                <a:lnTo>
                  <a:pt x="76668" y="256764"/>
                </a:lnTo>
                <a:lnTo>
                  <a:pt x="118681" y="264562"/>
                </a:lnTo>
                <a:lnTo>
                  <a:pt x="127781" y="264372"/>
                </a:lnTo>
                <a:lnTo>
                  <a:pt x="169023" y="254966"/>
                </a:lnTo>
                <a:lnTo>
                  <a:pt x="171912" y="253450"/>
                </a:lnTo>
                <a:close/>
              </a:path>
              <a:path w="234950" h="363219">
                <a:moveTo>
                  <a:pt x="208603" y="41148"/>
                </a:moveTo>
                <a:lnTo>
                  <a:pt x="132466" y="41148"/>
                </a:lnTo>
                <a:lnTo>
                  <a:pt x="145811" y="43947"/>
                </a:lnTo>
                <a:lnTo>
                  <a:pt x="157370" y="49772"/>
                </a:lnTo>
                <a:lnTo>
                  <a:pt x="181800" y="85381"/>
                </a:lnTo>
                <a:lnTo>
                  <a:pt x="189991" y="124418"/>
                </a:lnTo>
                <a:lnTo>
                  <a:pt x="191180" y="146444"/>
                </a:lnTo>
                <a:lnTo>
                  <a:pt x="189595" y="165852"/>
                </a:lnTo>
                <a:lnTo>
                  <a:pt x="168362" y="208381"/>
                </a:lnTo>
                <a:lnTo>
                  <a:pt x="125856" y="226526"/>
                </a:lnTo>
                <a:lnTo>
                  <a:pt x="110251" y="227574"/>
                </a:lnTo>
                <a:lnTo>
                  <a:pt x="205057" y="227574"/>
                </a:lnTo>
                <a:lnTo>
                  <a:pt x="227177" y="187711"/>
                </a:lnTo>
                <a:lnTo>
                  <a:pt x="234346" y="147929"/>
                </a:lnTo>
                <a:lnTo>
                  <a:pt x="234418" y="133532"/>
                </a:lnTo>
                <a:lnTo>
                  <a:pt x="233299" y="118576"/>
                </a:lnTo>
                <a:lnTo>
                  <a:pt x="228582" y="90100"/>
                </a:lnTo>
                <a:lnTo>
                  <a:pt x="221091" y="65268"/>
                </a:lnTo>
                <a:lnTo>
                  <a:pt x="210814" y="44102"/>
                </a:lnTo>
                <a:lnTo>
                  <a:pt x="208603" y="41148"/>
                </a:lnTo>
                <a:close/>
              </a:path>
              <a:path w="234950" h="363219">
                <a:moveTo>
                  <a:pt x="145250" y="0"/>
                </a:moveTo>
                <a:lnTo>
                  <a:pt x="100901" y="5054"/>
                </a:lnTo>
                <a:lnTo>
                  <a:pt x="61340" y="27406"/>
                </a:lnTo>
                <a:lnTo>
                  <a:pt x="44957" y="42249"/>
                </a:lnTo>
                <a:lnTo>
                  <a:pt x="112084" y="42249"/>
                </a:lnTo>
                <a:lnTo>
                  <a:pt x="117348" y="41360"/>
                </a:lnTo>
                <a:lnTo>
                  <a:pt x="132466" y="41148"/>
                </a:lnTo>
                <a:lnTo>
                  <a:pt x="208603" y="41148"/>
                </a:lnTo>
                <a:lnTo>
                  <a:pt x="197738" y="26628"/>
                </a:lnTo>
                <a:lnTo>
                  <a:pt x="182258" y="13196"/>
                </a:lnTo>
                <a:lnTo>
                  <a:pt x="164766" y="4323"/>
                </a:lnTo>
                <a:lnTo>
                  <a:pt x="14525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7579" y="1475273"/>
            <a:ext cx="151556" cy="195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3384" y="1438697"/>
            <a:ext cx="234950" cy="363220"/>
          </a:xfrm>
          <a:custGeom>
            <a:avLst/>
            <a:gdLst/>
            <a:ahLst/>
            <a:cxnLst/>
            <a:rect l="l" t="t" r="r" b="b"/>
            <a:pathLst>
              <a:path w="234950" h="363219">
                <a:moveTo>
                  <a:pt x="123698" y="212"/>
                </a:moveTo>
                <a:lnTo>
                  <a:pt x="164766" y="4323"/>
                </a:lnTo>
                <a:lnTo>
                  <a:pt x="197738" y="26628"/>
                </a:lnTo>
                <a:lnTo>
                  <a:pt x="221091" y="65268"/>
                </a:lnTo>
                <a:lnTo>
                  <a:pt x="233299" y="118576"/>
                </a:lnTo>
                <a:lnTo>
                  <a:pt x="234418" y="133532"/>
                </a:lnTo>
                <a:lnTo>
                  <a:pt x="234346" y="147929"/>
                </a:lnTo>
                <a:lnTo>
                  <a:pt x="227177" y="187711"/>
                </a:lnTo>
                <a:lnTo>
                  <a:pt x="203834" y="229123"/>
                </a:lnTo>
                <a:lnTo>
                  <a:pt x="169023" y="254966"/>
                </a:lnTo>
                <a:lnTo>
                  <a:pt x="127781" y="264372"/>
                </a:lnTo>
                <a:lnTo>
                  <a:pt x="118681" y="264562"/>
                </a:lnTo>
                <a:lnTo>
                  <a:pt x="109962" y="264181"/>
                </a:lnTo>
                <a:lnTo>
                  <a:pt x="68071" y="253450"/>
                </a:lnTo>
                <a:lnTo>
                  <a:pt x="79501" y="358225"/>
                </a:lnTo>
                <a:lnTo>
                  <a:pt x="37464" y="362797"/>
                </a:lnTo>
                <a:lnTo>
                  <a:pt x="0" y="20786"/>
                </a:lnTo>
                <a:lnTo>
                  <a:pt x="42037" y="16087"/>
                </a:lnTo>
                <a:lnTo>
                  <a:pt x="44957" y="42249"/>
                </a:lnTo>
                <a:lnTo>
                  <a:pt x="52863" y="34583"/>
                </a:lnTo>
                <a:lnTo>
                  <a:pt x="90229" y="9231"/>
                </a:lnTo>
                <a:lnTo>
                  <a:pt x="112049" y="2043"/>
                </a:lnTo>
                <a:lnTo>
                  <a:pt x="123698" y="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7102" y="1291844"/>
            <a:ext cx="227965" cy="389890"/>
          </a:xfrm>
          <a:custGeom>
            <a:avLst/>
            <a:gdLst/>
            <a:ahLst/>
            <a:cxnLst/>
            <a:rect l="l" t="t" r="r" b="b"/>
            <a:pathLst>
              <a:path w="227964" h="389889">
                <a:moveTo>
                  <a:pt x="42163" y="134873"/>
                </a:moveTo>
                <a:lnTo>
                  <a:pt x="0" y="138048"/>
                </a:lnTo>
                <a:lnTo>
                  <a:pt x="11811" y="300735"/>
                </a:lnTo>
                <a:lnTo>
                  <a:pt x="14807" y="322570"/>
                </a:lnTo>
                <a:lnTo>
                  <a:pt x="38988" y="369950"/>
                </a:lnTo>
                <a:lnTo>
                  <a:pt x="83548" y="389471"/>
                </a:lnTo>
                <a:lnTo>
                  <a:pt x="102362" y="389635"/>
                </a:lnTo>
                <a:lnTo>
                  <a:pt x="113811" y="388231"/>
                </a:lnTo>
                <a:lnTo>
                  <a:pt x="154283" y="371780"/>
                </a:lnTo>
                <a:lnTo>
                  <a:pt x="183528" y="348950"/>
                </a:lnTo>
                <a:lnTo>
                  <a:pt x="102558" y="348950"/>
                </a:lnTo>
                <a:lnTo>
                  <a:pt x="94840" y="348614"/>
                </a:lnTo>
                <a:lnTo>
                  <a:pt x="66167" y="332866"/>
                </a:lnTo>
                <a:lnTo>
                  <a:pt x="61722" y="326770"/>
                </a:lnTo>
                <a:lnTo>
                  <a:pt x="53411" y="286918"/>
                </a:lnTo>
                <a:lnTo>
                  <a:pt x="52577" y="277748"/>
                </a:lnTo>
                <a:lnTo>
                  <a:pt x="42163" y="134873"/>
                </a:lnTo>
                <a:close/>
              </a:path>
              <a:path w="227964" h="389889">
                <a:moveTo>
                  <a:pt x="226167" y="348741"/>
                </a:moveTo>
                <a:lnTo>
                  <a:pt x="183769" y="348741"/>
                </a:lnTo>
                <a:lnTo>
                  <a:pt x="185800" y="376554"/>
                </a:lnTo>
                <a:lnTo>
                  <a:pt x="227964" y="373379"/>
                </a:lnTo>
                <a:lnTo>
                  <a:pt x="226167" y="348741"/>
                </a:lnTo>
                <a:close/>
              </a:path>
              <a:path w="227964" h="389889">
                <a:moveTo>
                  <a:pt x="209676" y="122681"/>
                </a:moveTo>
                <a:lnTo>
                  <a:pt x="167386" y="125729"/>
                </a:lnTo>
                <a:lnTo>
                  <a:pt x="181101" y="313054"/>
                </a:lnTo>
                <a:lnTo>
                  <a:pt x="173005" y="320008"/>
                </a:lnTo>
                <a:lnTo>
                  <a:pt x="137165" y="341846"/>
                </a:lnTo>
                <a:lnTo>
                  <a:pt x="102558" y="348950"/>
                </a:lnTo>
                <a:lnTo>
                  <a:pt x="183528" y="348950"/>
                </a:lnTo>
                <a:lnTo>
                  <a:pt x="183769" y="348741"/>
                </a:lnTo>
                <a:lnTo>
                  <a:pt x="226167" y="348741"/>
                </a:lnTo>
                <a:lnTo>
                  <a:pt x="209676" y="122681"/>
                </a:lnTo>
                <a:close/>
              </a:path>
              <a:path w="227964" h="389889">
                <a:moveTo>
                  <a:pt x="163195" y="0"/>
                </a:moveTo>
                <a:lnTo>
                  <a:pt x="108712" y="3936"/>
                </a:lnTo>
                <a:lnTo>
                  <a:pt x="74675" y="90804"/>
                </a:lnTo>
                <a:lnTo>
                  <a:pt x="108076" y="88391"/>
                </a:lnTo>
                <a:lnTo>
                  <a:pt x="163195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7102" y="1414525"/>
            <a:ext cx="227965" cy="267335"/>
          </a:xfrm>
          <a:custGeom>
            <a:avLst/>
            <a:gdLst/>
            <a:ahLst/>
            <a:cxnLst/>
            <a:rect l="l" t="t" r="r" b="b"/>
            <a:pathLst>
              <a:path w="227964" h="267335">
                <a:moveTo>
                  <a:pt x="0" y="15366"/>
                </a:moveTo>
                <a:lnTo>
                  <a:pt x="42163" y="12191"/>
                </a:lnTo>
                <a:lnTo>
                  <a:pt x="52577" y="155066"/>
                </a:lnTo>
                <a:lnTo>
                  <a:pt x="53411" y="164236"/>
                </a:lnTo>
                <a:lnTo>
                  <a:pt x="61722" y="204088"/>
                </a:lnTo>
                <a:lnTo>
                  <a:pt x="66167" y="210185"/>
                </a:lnTo>
                <a:lnTo>
                  <a:pt x="70612" y="216535"/>
                </a:lnTo>
                <a:lnTo>
                  <a:pt x="102558" y="226268"/>
                </a:lnTo>
                <a:lnTo>
                  <a:pt x="111251" y="225933"/>
                </a:lnTo>
                <a:lnTo>
                  <a:pt x="155670" y="209518"/>
                </a:lnTo>
                <a:lnTo>
                  <a:pt x="181101" y="190373"/>
                </a:lnTo>
                <a:lnTo>
                  <a:pt x="167386" y="3048"/>
                </a:lnTo>
                <a:lnTo>
                  <a:pt x="209676" y="0"/>
                </a:lnTo>
                <a:lnTo>
                  <a:pt x="227964" y="250698"/>
                </a:lnTo>
                <a:lnTo>
                  <a:pt x="185800" y="253873"/>
                </a:lnTo>
                <a:lnTo>
                  <a:pt x="183769" y="226060"/>
                </a:lnTo>
                <a:lnTo>
                  <a:pt x="173765" y="234723"/>
                </a:lnTo>
                <a:lnTo>
                  <a:pt x="135044" y="259453"/>
                </a:lnTo>
                <a:lnTo>
                  <a:pt x="102362" y="266953"/>
                </a:lnTo>
                <a:lnTo>
                  <a:pt x="83548" y="266789"/>
                </a:lnTo>
                <a:lnTo>
                  <a:pt x="38988" y="247269"/>
                </a:lnTo>
                <a:lnTo>
                  <a:pt x="14807" y="199888"/>
                </a:lnTo>
                <a:lnTo>
                  <a:pt x="11811" y="178053"/>
                </a:lnTo>
                <a:lnTo>
                  <a:pt x="0" y="153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1778" y="1291844"/>
            <a:ext cx="88900" cy="90805"/>
          </a:xfrm>
          <a:custGeom>
            <a:avLst/>
            <a:gdLst/>
            <a:ahLst/>
            <a:cxnLst/>
            <a:rect l="l" t="t" r="r" b="b"/>
            <a:pathLst>
              <a:path w="88900" h="90805">
                <a:moveTo>
                  <a:pt x="34036" y="3936"/>
                </a:moveTo>
                <a:lnTo>
                  <a:pt x="88519" y="0"/>
                </a:lnTo>
                <a:lnTo>
                  <a:pt x="33400" y="88391"/>
                </a:lnTo>
                <a:lnTo>
                  <a:pt x="0" y="90804"/>
                </a:lnTo>
                <a:lnTo>
                  <a:pt x="34036" y="39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6153" y="1309877"/>
            <a:ext cx="229870" cy="354965"/>
          </a:xfrm>
          <a:custGeom>
            <a:avLst/>
            <a:gdLst/>
            <a:ahLst/>
            <a:cxnLst/>
            <a:rect l="l" t="t" r="r" b="b"/>
            <a:pathLst>
              <a:path w="229870" h="354964">
                <a:moveTo>
                  <a:pt x="175701" y="338200"/>
                </a:moveTo>
                <a:lnTo>
                  <a:pt x="54863" y="338200"/>
                </a:lnTo>
                <a:lnTo>
                  <a:pt x="62793" y="341967"/>
                </a:lnTo>
                <a:lnTo>
                  <a:pt x="104314" y="353774"/>
                </a:lnTo>
                <a:lnTo>
                  <a:pt x="113996" y="354379"/>
                </a:lnTo>
                <a:lnTo>
                  <a:pt x="124333" y="354330"/>
                </a:lnTo>
                <a:lnTo>
                  <a:pt x="166116" y="343916"/>
                </a:lnTo>
                <a:lnTo>
                  <a:pt x="175701" y="338200"/>
                </a:lnTo>
                <a:close/>
              </a:path>
              <a:path w="229870" h="354964">
                <a:moveTo>
                  <a:pt x="42291" y="0"/>
                </a:moveTo>
                <a:lnTo>
                  <a:pt x="0" y="1524"/>
                </a:lnTo>
                <a:lnTo>
                  <a:pt x="12954" y="351409"/>
                </a:lnTo>
                <a:lnTo>
                  <a:pt x="52578" y="350012"/>
                </a:lnTo>
                <a:lnTo>
                  <a:pt x="54863" y="338200"/>
                </a:lnTo>
                <a:lnTo>
                  <a:pt x="175701" y="338200"/>
                </a:lnTo>
                <a:lnTo>
                  <a:pt x="183991" y="332073"/>
                </a:lnTo>
                <a:lnTo>
                  <a:pt x="192297" y="324520"/>
                </a:lnTo>
                <a:lnTo>
                  <a:pt x="199377" y="316704"/>
                </a:lnTo>
                <a:lnTo>
                  <a:pt x="106429" y="316704"/>
                </a:lnTo>
                <a:lnTo>
                  <a:pt x="98837" y="316404"/>
                </a:lnTo>
                <a:lnTo>
                  <a:pt x="53594" y="304419"/>
                </a:lnTo>
                <a:lnTo>
                  <a:pt x="48260" y="160527"/>
                </a:lnTo>
                <a:lnTo>
                  <a:pt x="56261" y="154221"/>
                </a:lnTo>
                <a:lnTo>
                  <a:pt x="91862" y="134804"/>
                </a:lnTo>
                <a:lnTo>
                  <a:pt x="119634" y="129286"/>
                </a:lnTo>
                <a:lnTo>
                  <a:pt x="205952" y="129286"/>
                </a:lnTo>
                <a:lnTo>
                  <a:pt x="203153" y="124968"/>
                </a:lnTo>
                <a:lnTo>
                  <a:pt x="46862" y="124968"/>
                </a:lnTo>
                <a:lnTo>
                  <a:pt x="42291" y="0"/>
                </a:lnTo>
                <a:close/>
              </a:path>
              <a:path w="229870" h="354964">
                <a:moveTo>
                  <a:pt x="205952" y="129286"/>
                </a:moveTo>
                <a:lnTo>
                  <a:pt x="119634" y="129286"/>
                </a:lnTo>
                <a:lnTo>
                  <a:pt x="135040" y="130139"/>
                </a:lnTo>
                <a:lnTo>
                  <a:pt x="148304" y="134016"/>
                </a:lnTo>
                <a:lnTo>
                  <a:pt x="175353" y="163486"/>
                </a:lnTo>
                <a:lnTo>
                  <a:pt x="185800" y="218439"/>
                </a:lnTo>
                <a:lnTo>
                  <a:pt x="185370" y="241512"/>
                </a:lnTo>
                <a:lnTo>
                  <a:pt x="168529" y="291464"/>
                </a:lnTo>
                <a:lnTo>
                  <a:pt x="130952" y="314539"/>
                </a:lnTo>
                <a:lnTo>
                  <a:pt x="106429" y="316704"/>
                </a:lnTo>
                <a:lnTo>
                  <a:pt x="199377" y="316704"/>
                </a:lnTo>
                <a:lnTo>
                  <a:pt x="222504" y="272669"/>
                </a:lnTo>
                <a:lnTo>
                  <a:pt x="229362" y="231128"/>
                </a:lnTo>
                <a:lnTo>
                  <a:pt x="229362" y="215773"/>
                </a:lnTo>
                <a:lnTo>
                  <a:pt x="226671" y="186436"/>
                </a:lnTo>
                <a:lnTo>
                  <a:pt x="220884" y="160718"/>
                </a:lnTo>
                <a:lnTo>
                  <a:pt x="212002" y="138620"/>
                </a:lnTo>
                <a:lnTo>
                  <a:pt x="205952" y="129286"/>
                </a:lnTo>
                <a:close/>
              </a:path>
              <a:path w="229870" h="354964">
                <a:moveTo>
                  <a:pt x="128397" y="88646"/>
                </a:moveTo>
                <a:lnTo>
                  <a:pt x="83820" y="99695"/>
                </a:lnTo>
                <a:lnTo>
                  <a:pt x="46862" y="124968"/>
                </a:lnTo>
                <a:lnTo>
                  <a:pt x="203153" y="124968"/>
                </a:lnTo>
                <a:lnTo>
                  <a:pt x="168592" y="95678"/>
                </a:lnTo>
                <a:lnTo>
                  <a:pt x="128397" y="88646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9841" y="1434591"/>
            <a:ext cx="146685" cy="196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6153" y="1309877"/>
            <a:ext cx="229870" cy="354965"/>
          </a:xfrm>
          <a:custGeom>
            <a:avLst/>
            <a:gdLst/>
            <a:ahLst/>
            <a:cxnLst/>
            <a:rect l="l" t="t" r="r" b="b"/>
            <a:pathLst>
              <a:path w="229870" h="354964">
                <a:moveTo>
                  <a:pt x="0" y="1524"/>
                </a:moveTo>
                <a:lnTo>
                  <a:pt x="42291" y="0"/>
                </a:lnTo>
                <a:lnTo>
                  <a:pt x="46862" y="124968"/>
                </a:lnTo>
                <a:lnTo>
                  <a:pt x="55673" y="117661"/>
                </a:lnTo>
                <a:lnTo>
                  <a:pt x="93964" y="95218"/>
                </a:lnTo>
                <a:lnTo>
                  <a:pt x="128397" y="88646"/>
                </a:lnTo>
                <a:lnTo>
                  <a:pt x="149590" y="89977"/>
                </a:lnTo>
                <a:lnTo>
                  <a:pt x="185404" y="105737"/>
                </a:lnTo>
                <a:lnTo>
                  <a:pt x="212002" y="138620"/>
                </a:lnTo>
                <a:lnTo>
                  <a:pt x="226671" y="186436"/>
                </a:lnTo>
                <a:lnTo>
                  <a:pt x="229362" y="215773"/>
                </a:lnTo>
                <a:lnTo>
                  <a:pt x="229362" y="231128"/>
                </a:lnTo>
                <a:lnTo>
                  <a:pt x="222504" y="272669"/>
                </a:lnTo>
                <a:lnTo>
                  <a:pt x="200151" y="315849"/>
                </a:lnTo>
                <a:lnTo>
                  <a:pt x="166116" y="343916"/>
                </a:lnTo>
                <a:lnTo>
                  <a:pt x="124333" y="354330"/>
                </a:lnTo>
                <a:lnTo>
                  <a:pt x="113996" y="354379"/>
                </a:lnTo>
                <a:lnTo>
                  <a:pt x="104314" y="353774"/>
                </a:lnTo>
                <a:lnTo>
                  <a:pt x="62793" y="341967"/>
                </a:lnTo>
                <a:lnTo>
                  <a:pt x="54863" y="338200"/>
                </a:lnTo>
                <a:lnTo>
                  <a:pt x="52578" y="350012"/>
                </a:lnTo>
                <a:lnTo>
                  <a:pt x="12954" y="351409"/>
                </a:lnTo>
                <a:lnTo>
                  <a:pt x="0" y="15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5840" y="1302258"/>
            <a:ext cx="46990" cy="351155"/>
          </a:xfrm>
          <a:custGeom>
            <a:avLst/>
            <a:gdLst/>
            <a:ahLst/>
            <a:cxnLst/>
            <a:rect l="l" t="t" r="r" b="b"/>
            <a:pathLst>
              <a:path w="46989" h="351155">
                <a:moveTo>
                  <a:pt x="42291" y="0"/>
                </a:moveTo>
                <a:lnTo>
                  <a:pt x="0" y="507"/>
                </a:lnTo>
                <a:lnTo>
                  <a:pt x="4191" y="350774"/>
                </a:lnTo>
                <a:lnTo>
                  <a:pt x="46482" y="350265"/>
                </a:lnTo>
                <a:lnTo>
                  <a:pt x="4229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5840" y="1302258"/>
            <a:ext cx="46990" cy="351155"/>
          </a:xfrm>
          <a:custGeom>
            <a:avLst/>
            <a:gdLst/>
            <a:ahLst/>
            <a:cxnLst/>
            <a:rect l="l" t="t" r="r" b="b"/>
            <a:pathLst>
              <a:path w="46989" h="351155">
                <a:moveTo>
                  <a:pt x="0" y="507"/>
                </a:moveTo>
                <a:lnTo>
                  <a:pt x="42291" y="0"/>
                </a:lnTo>
                <a:lnTo>
                  <a:pt x="46482" y="350265"/>
                </a:lnTo>
                <a:lnTo>
                  <a:pt x="4191" y="350774"/>
                </a:lnTo>
                <a:lnTo>
                  <a:pt x="0" y="5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5602" y="1310258"/>
            <a:ext cx="955802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0220" y="1421638"/>
            <a:ext cx="299720" cy="360680"/>
          </a:xfrm>
          <a:custGeom>
            <a:avLst/>
            <a:gdLst/>
            <a:ahLst/>
            <a:cxnLst/>
            <a:rect l="l" t="t" r="r" b="b"/>
            <a:pathLst>
              <a:path w="299720" h="360680">
                <a:moveTo>
                  <a:pt x="275203" y="231394"/>
                </a:moveTo>
                <a:lnTo>
                  <a:pt x="92328" y="231394"/>
                </a:lnTo>
                <a:lnTo>
                  <a:pt x="235330" y="255015"/>
                </a:lnTo>
                <a:lnTo>
                  <a:pt x="252602" y="352425"/>
                </a:lnTo>
                <a:lnTo>
                  <a:pt x="299465" y="360172"/>
                </a:lnTo>
                <a:lnTo>
                  <a:pt x="275203" y="231394"/>
                </a:lnTo>
                <a:close/>
              </a:path>
              <a:path w="299720" h="360680">
                <a:moveTo>
                  <a:pt x="174751" y="0"/>
                </a:moveTo>
                <a:lnTo>
                  <a:pt x="0" y="310896"/>
                </a:lnTo>
                <a:lnTo>
                  <a:pt x="44703" y="318262"/>
                </a:lnTo>
                <a:lnTo>
                  <a:pt x="92328" y="231394"/>
                </a:lnTo>
                <a:lnTo>
                  <a:pt x="275203" y="231394"/>
                </a:lnTo>
                <a:lnTo>
                  <a:pt x="272116" y="215011"/>
                </a:lnTo>
                <a:lnTo>
                  <a:pt x="227964" y="215011"/>
                </a:lnTo>
                <a:lnTo>
                  <a:pt x="111759" y="195834"/>
                </a:lnTo>
                <a:lnTo>
                  <a:pt x="196722" y="43052"/>
                </a:lnTo>
                <a:lnTo>
                  <a:pt x="239718" y="43052"/>
                </a:lnTo>
                <a:lnTo>
                  <a:pt x="233425" y="9651"/>
                </a:lnTo>
                <a:lnTo>
                  <a:pt x="174751" y="0"/>
                </a:lnTo>
                <a:close/>
              </a:path>
              <a:path w="299720" h="360680">
                <a:moveTo>
                  <a:pt x="239718" y="43052"/>
                </a:moveTo>
                <a:lnTo>
                  <a:pt x="196722" y="43052"/>
                </a:lnTo>
                <a:lnTo>
                  <a:pt x="227964" y="215011"/>
                </a:lnTo>
                <a:lnTo>
                  <a:pt x="272116" y="215011"/>
                </a:lnTo>
                <a:lnTo>
                  <a:pt x="239718" y="43052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1979" y="1464691"/>
            <a:ext cx="116205" cy="172085"/>
          </a:xfrm>
          <a:custGeom>
            <a:avLst/>
            <a:gdLst/>
            <a:ahLst/>
            <a:cxnLst/>
            <a:rect l="l" t="t" r="r" b="b"/>
            <a:pathLst>
              <a:path w="116204" h="172085">
                <a:moveTo>
                  <a:pt x="84962" y="0"/>
                </a:moveTo>
                <a:lnTo>
                  <a:pt x="0" y="152781"/>
                </a:lnTo>
                <a:lnTo>
                  <a:pt x="116205" y="171958"/>
                </a:lnTo>
                <a:lnTo>
                  <a:pt x="84962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0220" y="1421638"/>
            <a:ext cx="299720" cy="360680"/>
          </a:xfrm>
          <a:custGeom>
            <a:avLst/>
            <a:gdLst/>
            <a:ahLst/>
            <a:cxnLst/>
            <a:rect l="l" t="t" r="r" b="b"/>
            <a:pathLst>
              <a:path w="299720" h="360680">
                <a:moveTo>
                  <a:pt x="174751" y="0"/>
                </a:moveTo>
                <a:lnTo>
                  <a:pt x="233425" y="9651"/>
                </a:lnTo>
                <a:lnTo>
                  <a:pt x="299465" y="360172"/>
                </a:lnTo>
                <a:lnTo>
                  <a:pt x="252602" y="352425"/>
                </a:lnTo>
                <a:lnTo>
                  <a:pt x="235330" y="255015"/>
                </a:lnTo>
                <a:lnTo>
                  <a:pt x="92328" y="231394"/>
                </a:lnTo>
                <a:lnTo>
                  <a:pt x="44703" y="318262"/>
                </a:lnTo>
                <a:lnTo>
                  <a:pt x="0" y="310896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3146" y="1975739"/>
            <a:ext cx="244475" cy="352425"/>
          </a:xfrm>
          <a:custGeom>
            <a:avLst/>
            <a:gdLst/>
            <a:ahLst/>
            <a:cxnLst/>
            <a:rect l="l" t="t" r="r" b="b"/>
            <a:pathLst>
              <a:path w="244475" h="352425">
                <a:moveTo>
                  <a:pt x="0" y="0"/>
                </a:moveTo>
                <a:lnTo>
                  <a:pt x="74675" y="248285"/>
                </a:lnTo>
                <a:lnTo>
                  <a:pt x="17272" y="347725"/>
                </a:lnTo>
                <a:lnTo>
                  <a:pt x="62229" y="352425"/>
                </a:lnTo>
                <a:lnTo>
                  <a:pt x="148014" y="198120"/>
                </a:lnTo>
                <a:lnTo>
                  <a:pt x="102997" y="198120"/>
                </a:lnTo>
                <a:lnTo>
                  <a:pt x="45719" y="4699"/>
                </a:lnTo>
                <a:lnTo>
                  <a:pt x="0" y="0"/>
                </a:lnTo>
                <a:close/>
              </a:path>
              <a:path w="244475" h="352425">
                <a:moveTo>
                  <a:pt x="199898" y="20827"/>
                </a:moveTo>
                <a:lnTo>
                  <a:pt x="102997" y="198120"/>
                </a:lnTo>
                <a:lnTo>
                  <a:pt x="148014" y="198120"/>
                </a:lnTo>
                <a:lnTo>
                  <a:pt x="243966" y="25526"/>
                </a:lnTo>
                <a:lnTo>
                  <a:pt x="199898" y="20827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3146" y="1975739"/>
            <a:ext cx="244475" cy="352425"/>
          </a:xfrm>
          <a:custGeom>
            <a:avLst/>
            <a:gdLst/>
            <a:ahLst/>
            <a:cxnLst/>
            <a:rect l="l" t="t" r="r" b="b"/>
            <a:pathLst>
              <a:path w="244475" h="352425">
                <a:moveTo>
                  <a:pt x="0" y="0"/>
                </a:moveTo>
                <a:lnTo>
                  <a:pt x="45719" y="4699"/>
                </a:lnTo>
                <a:lnTo>
                  <a:pt x="102997" y="198120"/>
                </a:lnTo>
                <a:lnTo>
                  <a:pt x="199898" y="20827"/>
                </a:lnTo>
                <a:lnTo>
                  <a:pt x="243966" y="25526"/>
                </a:lnTo>
                <a:lnTo>
                  <a:pt x="62229" y="352425"/>
                </a:lnTo>
                <a:lnTo>
                  <a:pt x="17272" y="347725"/>
                </a:lnTo>
                <a:lnTo>
                  <a:pt x="74675" y="2482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9644" y="2038885"/>
            <a:ext cx="234950" cy="266065"/>
          </a:xfrm>
          <a:custGeom>
            <a:avLst/>
            <a:gdLst/>
            <a:ahLst/>
            <a:cxnLst/>
            <a:rect l="l" t="t" r="r" b="b"/>
            <a:pathLst>
              <a:path w="234950" h="266064">
                <a:moveTo>
                  <a:pt x="113468" y="0"/>
                </a:moveTo>
                <a:lnTo>
                  <a:pt x="68752" y="10771"/>
                </a:lnTo>
                <a:lnTo>
                  <a:pt x="32676" y="40421"/>
                </a:lnTo>
                <a:lnTo>
                  <a:pt x="9384" y="85760"/>
                </a:lnTo>
                <a:lnTo>
                  <a:pt x="0" y="143224"/>
                </a:lnTo>
                <a:lnTo>
                  <a:pt x="1619" y="169707"/>
                </a:lnTo>
                <a:lnTo>
                  <a:pt x="18002" y="214983"/>
                </a:lnTo>
                <a:lnTo>
                  <a:pt x="50133" y="247272"/>
                </a:lnTo>
                <a:lnTo>
                  <a:pt x="95980" y="263751"/>
                </a:lnTo>
                <a:lnTo>
                  <a:pt x="121106" y="265630"/>
                </a:lnTo>
                <a:lnTo>
                  <a:pt x="144303" y="262687"/>
                </a:lnTo>
                <a:lnTo>
                  <a:pt x="165596" y="254910"/>
                </a:lnTo>
                <a:lnTo>
                  <a:pt x="185007" y="242288"/>
                </a:lnTo>
                <a:lnTo>
                  <a:pt x="198305" y="228855"/>
                </a:lnTo>
                <a:lnTo>
                  <a:pt x="117828" y="228855"/>
                </a:lnTo>
                <a:lnTo>
                  <a:pt x="101822" y="227810"/>
                </a:lnTo>
                <a:lnTo>
                  <a:pt x="61745" y="207307"/>
                </a:lnTo>
                <a:lnTo>
                  <a:pt x="43814" y="163008"/>
                </a:lnTo>
                <a:lnTo>
                  <a:pt x="43424" y="143224"/>
                </a:lnTo>
                <a:lnTo>
                  <a:pt x="45815" y="121257"/>
                </a:lnTo>
                <a:lnTo>
                  <a:pt x="57340" y="80013"/>
                </a:lnTo>
                <a:lnTo>
                  <a:pt x="88324" y="44104"/>
                </a:lnTo>
                <a:lnTo>
                  <a:pt x="116621" y="36675"/>
                </a:lnTo>
                <a:lnTo>
                  <a:pt x="205141" y="36675"/>
                </a:lnTo>
                <a:lnTo>
                  <a:pt x="201912" y="32577"/>
                </a:lnTo>
                <a:lnTo>
                  <a:pt x="184229" y="18371"/>
                </a:lnTo>
                <a:lnTo>
                  <a:pt x="163189" y="8141"/>
                </a:lnTo>
                <a:lnTo>
                  <a:pt x="138779" y="1877"/>
                </a:lnTo>
                <a:lnTo>
                  <a:pt x="113468" y="0"/>
                </a:lnTo>
                <a:close/>
              </a:path>
              <a:path w="234950" h="266064">
                <a:moveTo>
                  <a:pt x="205141" y="36675"/>
                </a:moveTo>
                <a:lnTo>
                  <a:pt x="116621" y="36675"/>
                </a:lnTo>
                <a:lnTo>
                  <a:pt x="132937" y="37818"/>
                </a:lnTo>
                <a:lnTo>
                  <a:pt x="148536" y="41890"/>
                </a:lnTo>
                <a:lnTo>
                  <a:pt x="181451" y="69822"/>
                </a:lnTo>
                <a:lnTo>
                  <a:pt x="190980" y="114145"/>
                </a:lnTo>
                <a:lnTo>
                  <a:pt x="191034" y="122584"/>
                </a:lnTo>
                <a:lnTo>
                  <a:pt x="188563" y="144625"/>
                </a:lnTo>
                <a:lnTo>
                  <a:pt x="177133" y="185106"/>
                </a:lnTo>
                <a:lnTo>
                  <a:pt x="145934" y="221184"/>
                </a:lnTo>
                <a:lnTo>
                  <a:pt x="117828" y="228855"/>
                </a:lnTo>
                <a:lnTo>
                  <a:pt x="198305" y="228855"/>
                </a:lnTo>
                <a:lnTo>
                  <a:pt x="225101" y="180066"/>
                </a:lnTo>
                <a:lnTo>
                  <a:pt x="234483" y="122584"/>
                </a:lnTo>
                <a:lnTo>
                  <a:pt x="232806" y="96095"/>
                </a:lnTo>
                <a:lnTo>
                  <a:pt x="226724" y="72153"/>
                </a:lnTo>
                <a:lnTo>
                  <a:pt x="216249" y="50772"/>
                </a:lnTo>
                <a:lnTo>
                  <a:pt x="205141" y="36675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78482" y="2070989"/>
            <a:ext cx="156846" cy="201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9644" y="2038885"/>
            <a:ext cx="234950" cy="266065"/>
          </a:xfrm>
          <a:custGeom>
            <a:avLst/>
            <a:gdLst/>
            <a:ahLst/>
            <a:cxnLst/>
            <a:rect l="l" t="t" r="r" b="b"/>
            <a:pathLst>
              <a:path w="234950" h="266064">
                <a:moveTo>
                  <a:pt x="138779" y="1877"/>
                </a:moveTo>
                <a:lnTo>
                  <a:pt x="184229" y="18371"/>
                </a:lnTo>
                <a:lnTo>
                  <a:pt x="216249" y="50772"/>
                </a:lnTo>
                <a:lnTo>
                  <a:pt x="232806" y="96095"/>
                </a:lnTo>
                <a:lnTo>
                  <a:pt x="234483" y="122584"/>
                </a:lnTo>
                <a:lnTo>
                  <a:pt x="231743" y="151610"/>
                </a:lnTo>
                <a:lnTo>
                  <a:pt x="215090" y="204664"/>
                </a:lnTo>
                <a:lnTo>
                  <a:pt x="185007" y="242288"/>
                </a:lnTo>
                <a:lnTo>
                  <a:pt x="144303" y="262687"/>
                </a:lnTo>
                <a:lnTo>
                  <a:pt x="121106" y="265630"/>
                </a:lnTo>
                <a:lnTo>
                  <a:pt x="95980" y="263751"/>
                </a:lnTo>
                <a:lnTo>
                  <a:pt x="50133" y="247272"/>
                </a:lnTo>
                <a:lnTo>
                  <a:pt x="18002" y="214983"/>
                </a:lnTo>
                <a:lnTo>
                  <a:pt x="1619" y="169707"/>
                </a:lnTo>
                <a:lnTo>
                  <a:pt x="0" y="143224"/>
                </a:lnTo>
                <a:lnTo>
                  <a:pt x="2762" y="114145"/>
                </a:lnTo>
                <a:lnTo>
                  <a:pt x="19351" y="61186"/>
                </a:lnTo>
                <a:lnTo>
                  <a:pt x="49371" y="23467"/>
                </a:lnTo>
                <a:lnTo>
                  <a:pt x="90122" y="2956"/>
                </a:lnTo>
                <a:lnTo>
                  <a:pt x="113468" y="0"/>
                </a:lnTo>
                <a:lnTo>
                  <a:pt x="138779" y="187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agen 2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" y="294360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949" y="2514600"/>
            <a:ext cx="652081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indent="-1905" algn="just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latin typeface="Verdana"/>
                <a:cs typeface="Verdana"/>
              </a:rPr>
              <a:t>Para </a:t>
            </a:r>
            <a:r>
              <a:rPr sz="3200" spc="-5" dirty="0">
                <a:latin typeface="Verdana"/>
                <a:cs typeface="Verdana"/>
              </a:rPr>
              <a:t>complementar la </a:t>
            </a:r>
            <a:r>
              <a:rPr sz="3200" dirty="0">
                <a:latin typeface="Verdana"/>
                <a:cs typeface="Verdana"/>
              </a:rPr>
              <a:t>labor </a:t>
            </a:r>
            <a:r>
              <a:rPr sz="3200" spc="-5" dirty="0">
                <a:latin typeface="Verdana"/>
                <a:cs typeface="Verdana"/>
              </a:rPr>
              <a:t>de  los Organismos de Control </a:t>
            </a:r>
            <a:r>
              <a:rPr sz="3200" dirty="0">
                <a:latin typeface="Verdana"/>
                <a:cs typeface="Verdana"/>
              </a:rPr>
              <a:t>y  </a:t>
            </a:r>
            <a:r>
              <a:rPr sz="3200" spc="-15" dirty="0">
                <a:latin typeface="Verdana"/>
                <a:cs typeface="Verdana"/>
              </a:rPr>
              <a:t>lograr </a:t>
            </a:r>
            <a:r>
              <a:rPr sz="3200" spc="-10" dirty="0">
                <a:latin typeface="Verdana"/>
                <a:cs typeface="Verdana"/>
              </a:rPr>
              <a:t>mayor </a:t>
            </a:r>
            <a:r>
              <a:rPr sz="3200" spc="-5" dirty="0">
                <a:latin typeface="Verdana"/>
                <a:cs typeface="Verdana"/>
              </a:rPr>
              <a:t>eficiencia en el  </a:t>
            </a:r>
            <a:r>
              <a:rPr sz="3200" dirty="0">
                <a:latin typeface="Verdana"/>
                <a:cs typeface="Verdana"/>
              </a:rPr>
              <a:t>manejo </a:t>
            </a:r>
            <a:r>
              <a:rPr sz="3200" spc="-5" dirty="0">
                <a:latin typeface="Verdana"/>
                <a:cs typeface="Verdana"/>
              </a:rPr>
              <a:t>de los recursos  públicos.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1383" y="1722121"/>
            <a:ext cx="438912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6144" y="621791"/>
            <a:ext cx="594359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4023" y="4437119"/>
            <a:ext cx="4429074" cy="190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4" y="289561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6785" y="1255735"/>
            <a:ext cx="1312163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4991" y="694944"/>
            <a:ext cx="594360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432" y="1235391"/>
            <a:ext cx="1304543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9015" y="694944"/>
            <a:ext cx="5958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0443" y="1213469"/>
            <a:ext cx="2220467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29147" y="2089226"/>
            <a:ext cx="30651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  <a:tabLst>
                <a:tab pos="429895" algn="l"/>
                <a:tab pos="2156460" algn="l"/>
              </a:tabLst>
            </a:pPr>
            <a:r>
              <a:rPr sz="2800" b="1" spc="-5" dirty="0">
                <a:solidFill>
                  <a:srgbClr val="006600"/>
                </a:solidFill>
                <a:latin typeface="Verdana"/>
                <a:cs typeface="Verdana"/>
              </a:rPr>
              <a:t>-	</a:t>
            </a:r>
            <a:r>
              <a:rPr sz="2800" b="1" spc="-10" dirty="0">
                <a:solidFill>
                  <a:srgbClr val="006600"/>
                </a:solidFill>
                <a:latin typeface="Verdana"/>
                <a:cs typeface="Verdana"/>
              </a:rPr>
              <a:t>Asegurar  eficiencia	</a:t>
            </a:r>
            <a:r>
              <a:rPr sz="2800" b="1" spc="-5" dirty="0">
                <a:solidFill>
                  <a:srgbClr val="006600"/>
                </a:solidFill>
                <a:latin typeface="Verdana"/>
                <a:cs typeface="Verdana"/>
              </a:rPr>
              <a:t>y  </a:t>
            </a:r>
            <a:r>
              <a:rPr sz="2800" b="1" spc="-10" dirty="0">
                <a:solidFill>
                  <a:srgbClr val="006600"/>
                </a:solidFill>
                <a:latin typeface="Verdana"/>
                <a:cs typeface="Verdana"/>
              </a:rPr>
              <a:t>eficacia de </a:t>
            </a:r>
            <a:r>
              <a:rPr sz="2800" b="1" spc="-5" dirty="0">
                <a:solidFill>
                  <a:srgbClr val="006600"/>
                </a:solidFill>
                <a:latin typeface="Verdana"/>
                <a:cs typeface="Verdana"/>
              </a:rPr>
              <a:t>la  </a:t>
            </a:r>
            <a:r>
              <a:rPr sz="2800" b="1" spc="-10" dirty="0">
                <a:solidFill>
                  <a:srgbClr val="006600"/>
                </a:solidFill>
                <a:latin typeface="Verdana"/>
                <a:cs typeface="Verdana"/>
              </a:rPr>
              <a:t>gestión</a:t>
            </a:r>
            <a:r>
              <a:rPr sz="2800" b="1" spc="-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600"/>
                </a:solidFill>
                <a:latin typeface="Verdana"/>
                <a:cs typeface="Verdana"/>
              </a:rPr>
              <a:t>pública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136" y="2089226"/>
            <a:ext cx="2450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2800" b="1" spc="-5" dirty="0">
                <a:latin typeface="Verdana"/>
                <a:cs typeface="Verdana"/>
              </a:rPr>
              <a:t>-	</a:t>
            </a:r>
            <a:r>
              <a:rPr sz="2800" b="1" spc="-10" dirty="0">
                <a:latin typeface="Verdana"/>
                <a:cs typeface="Verdana"/>
              </a:rPr>
              <a:t>Fortalece  </a:t>
            </a:r>
            <a:r>
              <a:rPr sz="2800" b="1" spc="-5" dirty="0">
                <a:latin typeface="Verdana"/>
                <a:cs typeface="Verdana"/>
              </a:rPr>
              <a:t>la       </a:t>
            </a:r>
            <a:r>
              <a:rPr sz="2800" b="1" spc="-10" dirty="0">
                <a:latin typeface="Verdana"/>
                <a:cs typeface="Verdana"/>
              </a:rPr>
              <a:t>de</a:t>
            </a:r>
            <a:r>
              <a:rPr sz="2800" b="1" dirty="0">
                <a:latin typeface="Verdana"/>
                <a:cs typeface="Verdana"/>
              </a:rPr>
              <a:t>m</a:t>
            </a:r>
            <a:r>
              <a:rPr sz="2800" b="1" spc="-5" dirty="0">
                <a:latin typeface="Verdana"/>
                <a:cs typeface="Verdana"/>
              </a:rPr>
              <a:t>ocrac</a:t>
            </a:r>
            <a:r>
              <a:rPr sz="2800" b="1" dirty="0">
                <a:latin typeface="Verdana"/>
                <a:cs typeface="Verdana"/>
              </a:rPr>
              <a:t>i</a:t>
            </a:r>
            <a:r>
              <a:rPr sz="2800" b="1" spc="-5" dirty="0">
                <a:latin typeface="Verdana"/>
                <a:cs typeface="Verdana"/>
              </a:rPr>
              <a:t>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5698" y="4680584"/>
            <a:ext cx="55505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428625" algn="l"/>
              </a:tabLst>
            </a:pP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-	Velar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por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los intereses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de 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las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comunidades como 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beneficiarios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de 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la </a:t>
            </a:r>
            <a:r>
              <a:rPr sz="2800" b="1" spc="-5" dirty="0" err="1">
                <a:solidFill>
                  <a:srgbClr val="008080"/>
                </a:solidFill>
                <a:latin typeface="Verdana"/>
                <a:cs typeface="Verdana"/>
              </a:rPr>
              <a:t>acción</a:t>
            </a: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 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pública.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8757" y="2117672"/>
            <a:ext cx="478155" cy="541655"/>
          </a:xfrm>
          <a:custGeom>
            <a:avLst/>
            <a:gdLst/>
            <a:ahLst/>
            <a:cxnLst/>
            <a:rect l="l" t="t" r="r" b="b"/>
            <a:pathLst>
              <a:path w="478154" h="541655">
                <a:moveTo>
                  <a:pt x="96260" y="0"/>
                </a:moveTo>
                <a:lnTo>
                  <a:pt x="53685" y="7383"/>
                </a:lnTo>
                <a:lnTo>
                  <a:pt x="24068" y="38837"/>
                </a:lnTo>
                <a:lnTo>
                  <a:pt x="0" y="131576"/>
                </a:lnTo>
                <a:lnTo>
                  <a:pt x="9260" y="241001"/>
                </a:lnTo>
                <a:lnTo>
                  <a:pt x="35178" y="342895"/>
                </a:lnTo>
                <a:lnTo>
                  <a:pt x="61082" y="424410"/>
                </a:lnTo>
                <a:lnTo>
                  <a:pt x="114767" y="507845"/>
                </a:lnTo>
                <a:lnTo>
                  <a:pt x="159192" y="541219"/>
                </a:lnTo>
                <a:lnTo>
                  <a:pt x="220274" y="541219"/>
                </a:lnTo>
                <a:lnTo>
                  <a:pt x="283205" y="517148"/>
                </a:lnTo>
                <a:lnTo>
                  <a:pt x="314670" y="457784"/>
                </a:lnTo>
                <a:lnTo>
                  <a:pt x="331328" y="381880"/>
                </a:lnTo>
                <a:lnTo>
                  <a:pt x="323931" y="289142"/>
                </a:lnTo>
                <a:lnTo>
                  <a:pt x="471841" y="289142"/>
                </a:lnTo>
                <a:lnTo>
                  <a:pt x="477561" y="257688"/>
                </a:lnTo>
                <a:lnTo>
                  <a:pt x="310972" y="241001"/>
                </a:lnTo>
                <a:lnTo>
                  <a:pt x="268397" y="142651"/>
                </a:lnTo>
                <a:lnTo>
                  <a:pt x="248041" y="124192"/>
                </a:lnTo>
                <a:lnTo>
                  <a:pt x="207315" y="68519"/>
                </a:lnTo>
                <a:lnTo>
                  <a:pt x="148082" y="27762"/>
                </a:lnTo>
                <a:lnTo>
                  <a:pt x="96260" y="0"/>
                </a:lnTo>
                <a:close/>
              </a:path>
              <a:path w="478154" h="541655">
                <a:moveTo>
                  <a:pt x="471841" y="289142"/>
                </a:moveTo>
                <a:lnTo>
                  <a:pt x="323931" y="289142"/>
                </a:lnTo>
                <a:lnTo>
                  <a:pt x="470149" y="298445"/>
                </a:lnTo>
                <a:lnTo>
                  <a:pt x="471841" y="289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1909" y="1978565"/>
            <a:ext cx="548005" cy="869950"/>
          </a:xfrm>
          <a:custGeom>
            <a:avLst/>
            <a:gdLst/>
            <a:ahLst/>
            <a:cxnLst/>
            <a:rect l="l" t="t" r="r" b="b"/>
            <a:pathLst>
              <a:path w="548004" h="869950">
                <a:moveTo>
                  <a:pt x="388697" y="0"/>
                </a:moveTo>
                <a:lnTo>
                  <a:pt x="320218" y="20378"/>
                </a:lnTo>
                <a:lnTo>
                  <a:pt x="347985" y="20378"/>
                </a:lnTo>
                <a:lnTo>
                  <a:pt x="279492" y="51980"/>
                </a:lnTo>
                <a:lnTo>
                  <a:pt x="223972" y="114889"/>
                </a:lnTo>
                <a:lnTo>
                  <a:pt x="149931" y="222542"/>
                </a:lnTo>
                <a:lnTo>
                  <a:pt x="92547" y="326208"/>
                </a:lnTo>
                <a:lnTo>
                  <a:pt x="29615" y="450548"/>
                </a:lnTo>
                <a:lnTo>
                  <a:pt x="0" y="533835"/>
                </a:lnTo>
                <a:lnTo>
                  <a:pt x="5552" y="596891"/>
                </a:lnTo>
                <a:lnTo>
                  <a:pt x="61082" y="648872"/>
                </a:lnTo>
                <a:lnTo>
                  <a:pt x="144375" y="708088"/>
                </a:lnTo>
                <a:lnTo>
                  <a:pt x="264684" y="760069"/>
                </a:lnTo>
                <a:lnTo>
                  <a:pt x="471999" y="869494"/>
                </a:lnTo>
                <a:lnTo>
                  <a:pt x="512725" y="858271"/>
                </a:lnTo>
                <a:lnTo>
                  <a:pt x="547889" y="823125"/>
                </a:lnTo>
                <a:lnTo>
                  <a:pt x="544190" y="774836"/>
                </a:lnTo>
                <a:lnTo>
                  <a:pt x="473848" y="750766"/>
                </a:lnTo>
                <a:lnTo>
                  <a:pt x="381300" y="711928"/>
                </a:lnTo>
                <a:lnTo>
                  <a:pt x="320218" y="700705"/>
                </a:lnTo>
                <a:lnTo>
                  <a:pt x="257287" y="680326"/>
                </a:lnTo>
                <a:lnTo>
                  <a:pt x="144375" y="635877"/>
                </a:lnTo>
                <a:lnTo>
                  <a:pt x="88846" y="583896"/>
                </a:lnTo>
                <a:lnTo>
                  <a:pt x="77740" y="541366"/>
                </a:lnTo>
                <a:lnTo>
                  <a:pt x="92547" y="461623"/>
                </a:lnTo>
                <a:lnTo>
                  <a:pt x="124014" y="378188"/>
                </a:lnTo>
                <a:lnTo>
                  <a:pt x="172136" y="283678"/>
                </a:lnTo>
                <a:lnTo>
                  <a:pt x="205451" y="211319"/>
                </a:lnTo>
                <a:lnTo>
                  <a:pt x="264684" y="144571"/>
                </a:lnTo>
                <a:lnTo>
                  <a:pt x="386544" y="144571"/>
                </a:lnTo>
                <a:lnTo>
                  <a:pt x="388697" y="135415"/>
                </a:lnTo>
                <a:lnTo>
                  <a:pt x="381300" y="96430"/>
                </a:lnTo>
                <a:lnTo>
                  <a:pt x="360944" y="55672"/>
                </a:lnTo>
                <a:lnTo>
                  <a:pt x="412766" y="40757"/>
                </a:lnTo>
                <a:lnTo>
                  <a:pt x="489053" y="40757"/>
                </a:lnTo>
                <a:lnTo>
                  <a:pt x="484958" y="33373"/>
                </a:lnTo>
                <a:lnTo>
                  <a:pt x="444231" y="3691"/>
                </a:lnTo>
                <a:lnTo>
                  <a:pt x="388697" y="0"/>
                </a:lnTo>
                <a:close/>
              </a:path>
              <a:path w="548004" h="869950">
                <a:moveTo>
                  <a:pt x="386544" y="144571"/>
                </a:moveTo>
                <a:lnTo>
                  <a:pt x="264684" y="144571"/>
                </a:lnTo>
                <a:lnTo>
                  <a:pt x="273944" y="170561"/>
                </a:lnTo>
                <a:lnTo>
                  <a:pt x="329479" y="179864"/>
                </a:lnTo>
                <a:lnTo>
                  <a:pt x="381300" y="166869"/>
                </a:lnTo>
                <a:lnTo>
                  <a:pt x="386544" y="144571"/>
                </a:lnTo>
                <a:close/>
              </a:path>
              <a:path w="548004" h="869950">
                <a:moveTo>
                  <a:pt x="489053" y="40757"/>
                </a:moveTo>
                <a:lnTo>
                  <a:pt x="412766" y="40757"/>
                </a:lnTo>
                <a:lnTo>
                  <a:pt x="444231" y="55672"/>
                </a:lnTo>
                <a:lnTo>
                  <a:pt x="473848" y="92738"/>
                </a:lnTo>
                <a:lnTo>
                  <a:pt x="464587" y="135415"/>
                </a:lnTo>
                <a:lnTo>
                  <a:pt x="503464" y="135415"/>
                </a:lnTo>
                <a:lnTo>
                  <a:pt x="512725" y="83434"/>
                </a:lnTo>
                <a:lnTo>
                  <a:pt x="489053" y="40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8333" y="2697877"/>
            <a:ext cx="287020" cy="815975"/>
          </a:xfrm>
          <a:custGeom>
            <a:avLst/>
            <a:gdLst/>
            <a:ahLst/>
            <a:cxnLst/>
            <a:rect l="l" t="t" r="r" b="b"/>
            <a:pathLst>
              <a:path w="287020" h="815975">
                <a:moveTo>
                  <a:pt x="112903" y="0"/>
                </a:moveTo>
                <a:lnTo>
                  <a:pt x="72191" y="0"/>
                </a:lnTo>
                <a:lnTo>
                  <a:pt x="27767" y="22150"/>
                </a:lnTo>
                <a:lnTo>
                  <a:pt x="18506" y="63056"/>
                </a:lnTo>
                <a:lnTo>
                  <a:pt x="18506" y="94510"/>
                </a:lnTo>
                <a:lnTo>
                  <a:pt x="0" y="170561"/>
                </a:lnTo>
                <a:lnTo>
                  <a:pt x="0" y="344755"/>
                </a:lnTo>
                <a:lnTo>
                  <a:pt x="7396" y="493063"/>
                </a:lnTo>
                <a:lnTo>
                  <a:pt x="20355" y="626529"/>
                </a:lnTo>
                <a:lnTo>
                  <a:pt x="38862" y="698829"/>
                </a:lnTo>
                <a:lnTo>
                  <a:pt x="59232" y="771115"/>
                </a:lnTo>
                <a:lnTo>
                  <a:pt x="94396" y="813763"/>
                </a:lnTo>
                <a:lnTo>
                  <a:pt x="162875" y="815608"/>
                </a:lnTo>
                <a:lnTo>
                  <a:pt x="227670" y="806349"/>
                </a:lnTo>
                <a:lnTo>
                  <a:pt x="266533" y="771115"/>
                </a:lnTo>
                <a:lnTo>
                  <a:pt x="286903" y="676575"/>
                </a:lnTo>
                <a:lnTo>
                  <a:pt x="286903" y="524576"/>
                </a:lnTo>
                <a:lnTo>
                  <a:pt x="281341" y="407782"/>
                </a:lnTo>
                <a:lnTo>
                  <a:pt x="266533" y="285435"/>
                </a:lnTo>
                <a:lnTo>
                  <a:pt x="249875" y="181636"/>
                </a:lnTo>
                <a:lnTo>
                  <a:pt x="214711" y="105585"/>
                </a:lnTo>
                <a:lnTo>
                  <a:pt x="166588" y="31454"/>
                </a:lnTo>
                <a:lnTo>
                  <a:pt x="112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1607" y="2721947"/>
            <a:ext cx="436880" cy="624840"/>
          </a:xfrm>
          <a:custGeom>
            <a:avLst/>
            <a:gdLst/>
            <a:ahLst/>
            <a:cxnLst/>
            <a:rect l="l" t="t" r="r" b="b"/>
            <a:pathLst>
              <a:path w="436879" h="624839">
                <a:moveTo>
                  <a:pt x="22204" y="0"/>
                </a:moveTo>
                <a:lnTo>
                  <a:pt x="0" y="40757"/>
                </a:lnTo>
                <a:lnTo>
                  <a:pt x="22204" y="79743"/>
                </a:lnTo>
                <a:lnTo>
                  <a:pt x="81437" y="79743"/>
                </a:lnTo>
                <a:lnTo>
                  <a:pt x="148067" y="83434"/>
                </a:lnTo>
                <a:lnTo>
                  <a:pt x="248026" y="103813"/>
                </a:lnTo>
                <a:lnTo>
                  <a:pt x="329464" y="163177"/>
                </a:lnTo>
                <a:lnTo>
                  <a:pt x="364628" y="203935"/>
                </a:lnTo>
                <a:lnTo>
                  <a:pt x="373889" y="239081"/>
                </a:lnTo>
                <a:lnTo>
                  <a:pt x="329464" y="311426"/>
                </a:lnTo>
                <a:lnTo>
                  <a:pt x="268382" y="381865"/>
                </a:lnTo>
                <a:lnTo>
                  <a:pt x="157328" y="426359"/>
                </a:lnTo>
                <a:lnTo>
                  <a:pt x="124013" y="444892"/>
                </a:lnTo>
                <a:lnTo>
                  <a:pt x="112903" y="489386"/>
                </a:lnTo>
                <a:lnTo>
                  <a:pt x="112903" y="532019"/>
                </a:lnTo>
                <a:lnTo>
                  <a:pt x="168437" y="552412"/>
                </a:lnTo>
                <a:lnTo>
                  <a:pt x="236916" y="580219"/>
                </a:lnTo>
                <a:lnTo>
                  <a:pt x="281341" y="624698"/>
                </a:lnTo>
                <a:lnTo>
                  <a:pt x="312806" y="615439"/>
                </a:lnTo>
                <a:lnTo>
                  <a:pt x="342423" y="583925"/>
                </a:lnTo>
                <a:lnTo>
                  <a:pt x="268382" y="541278"/>
                </a:lnTo>
                <a:lnTo>
                  <a:pt x="188793" y="520899"/>
                </a:lnTo>
                <a:lnTo>
                  <a:pt x="133259" y="496799"/>
                </a:lnTo>
                <a:lnTo>
                  <a:pt x="136972" y="468992"/>
                </a:lnTo>
                <a:lnTo>
                  <a:pt x="209149" y="454166"/>
                </a:lnTo>
                <a:lnTo>
                  <a:pt x="249875" y="426359"/>
                </a:lnTo>
                <a:lnTo>
                  <a:pt x="329464" y="381865"/>
                </a:lnTo>
                <a:lnTo>
                  <a:pt x="396108" y="320685"/>
                </a:lnTo>
                <a:lnTo>
                  <a:pt x="436820" y="218702"/>
                </a:lnTo>
                <a:lnTo>
                  <a:pt x="416464" y="183556"/>
                </a:lnTo>
                <a:lnTo>
                  <a:pt x="372039" y="124192"/>
                </a:lnTo>
                <a:lnTo>
                  <a:pt x="205451" y="27762"/>
                </a:lnTo>
                <a:lnTo>
                  <a:pt x="112903" y="9303"/>
                </a:lnTo>
                <a:lnTo>
                  <a:pt x="2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4922" y="3430065"/>
            <a:ext cx="533400" cy="1012190"/>
          </a:xfrm>
          <a:custGeom>
            <a:avLst/>
            <a:gdLst/>
            <a:ahLst/>
            <a:cxnLst/>
            <a:rect l="l" t="t" r="r" b="b"/>
            <a:pathLst>
              <a:path w="533400" h="1012189">
                <a:moveTo>
                  <a:pt x="517344" y="978783"/>
                </a:moveTo>
                <a:lnTo>
                  <a:pt x="290602" y="978783"/>
                </a:lnTo>
                <a:lnTo>
                  <a:pt x="305410" y="982490"/>
                </a:lnTo>
                <a:lnTo>
                  <a:pt x="405354" y="988051"/>
                </a:lnTo>
                <a:lnTo>
                  <a:pt x="481244" y="1012151"/>
                </a:lnTo>
                <a:lnTo>
                  <a:pt x="507162" y="999174"/>
                </a:lnTo>
                <a:lnTo>
                  <a:pt x="517344" y="978783"/>
                </a:lnTo>
                <a:close/>
              </a:path>
              <a:path w="533400" h="1012189">
                <a:moveTo>
                  <a:pt x="61082" y="0"/>
                </a:moveTo>
                <a:lnTo>
                  <a:pt x="12959" y="0"/>
                </a:lnTo>
                <a:lnTo>
                  <a:pt x="0" y="74161"/>
                </a:lnTo>
                <a:lnTo>
                  <a:pt x="35163" y="116794"/>
                </a:lnTo>
                <a:lnTo>
                  <a:pt x="144369" y="216886"/>
                </a:lnTo>
                <a:lnTo>
                  <a:pt x="242479" y="344800"/>
                </a:lnTo>
                <a:lnTo>
                  <a:pt x="305410" y="476420"/>
                </a:lnTo>
                <a:lnTo>
                  <a:pt x="314656" y="563547"/>
                </a:lnTo>
                <a:lnTo>
                  <a:pt x="310957" y="626573"/>
                </a:lnTo>
                <a:lnTo>
                  <a:pt x="283190" y="769313"/>
                </a:lnTo>
                <a:lnTo>
                  <a:pt x="248026" y="884242"/>
                </a:lnTo>
                <a:lnTo>
                  <a:pt x="218410" y="950977"/>
                </a:lnTo>
                <a:lnTo>
                  <a:pt x="211013" y="991759"/>
                </a:lnTo>
                <a:lnTo>
                  <a:pt x="242479" y="991759"/>
                </a:lnTo>
                <a:lnTo>
                  <a:pt x="290602" y="978783"/>
                </a:lnTo>
                <a:lnTo>
                  <a:pt x="517344" y="978783"/>
                </a:lnTo>
                <a:lnTo>
                  <a:pt x="533081" y="947269"/>
                </a:lnTo>
                <a:lnTo>
                  <a:pt x="273944" y="947269"/>
                </a:lnTo>
                <a:lnTo>
                  <a:pt x="279492" y="899071"/>
                </a:lnTo>
                <a:lnTo>
                  <a:pt x="322067" y="824927"/>
                </a:lnTo>
                <a:lnTo>
                  <a:pt x="355382" y="709993"/>
                </a:lnTo>
                <a:lnTo>
                  <a:pt x="383149" y="613593"/>
                </a:lnTo>
                <a:lnTo>
                  <a:pt x="362793" y="502366"/>
                </a:lnTo>
                <a:lnTo>
                  <a:pt x="331313" y="383726"/>
                </a:lnTo>
                <a:lnTo>
                  <a:pt x="268382" y="248399"/>
                </a:lnTo>
                <a:lnTo>
                  <a:pt x="179547" y="122346"/>
                </a:lnTo>
                <a:lnTo>
                  <a:pt x="103657" y="31513"/>
                </a:lnTo>
                <a:lnTo>
                  <a:pt x="61082" y="0"/>
                </a:lnTo>
                <a:close/>
              </a:path>
              <a:path w="533400" h="1012189">
                <a:moveTo>
                  <a:pt x="394259" y="915755"/>
                </a:moveTo>
                <a:lnTo>
                  <a:pt x="314656" y="926878"/>
                </a:lnTo>
                <a:lnTo>
                  <a:pt x="273944" y="947269"/>
                </a:lnTo>
                <a:lnTo>
                  <a:pt x="533081" y="947269"/>
                </a:lnTo>
                <a:lnTo>
                  <a:pt x="507162" y="919463"/>
                </a:lnTo>
                <a:lnTo>
                  <a:pt x="394259" y="915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9895" y="3428220"/>
            <a:ext cx="359410" cy="1026160"/>
          </a:xfrm>
          <a:custGeom>
            <a:avLst/>
            <a:gdLst/>
            <a:ahLst/>
            <a:cxnLst/>
            <a:rect l="l" t="t" r="r" b="b"/>
            <a:pathLst>
              <a:path w="359410" h="1026160">
                <a:moveTo>
                  <a:pt x="277643" y="0"/>
                </a:moveTo>
                <a:lnTo>
                  <a:pt x="248026" y="0"/>
                </a:lnTo>
                <a:lnTo>
                  <a:pt x="203601" y="98246"/>
                </a:lnTo>
                <a:lnTo>
                  <a:pt x="172136" y="239125"/>
                </a:lnTo>
                <a:lnTo>
                  <a:pt x="135123" y="396692"/>
                </a:lnTo>
                <a:lnTo>
                  <a:pt x="99944" y="556119"/>
                </a:lnTo>
                <a:lnTo>
                  <a:pt x="99944" y="615439"/>
                </a:lnTo>
                <a:lnTo>
                  <a:pt x="135123" y="719252"/>
                </a:lnTo>
                <a:lnTo>
                  <a:pt x="183246" y="774866"/>
                </a:lnTo>
                <a:lnTo>
                  <a:pt x="259136" y="895356"/>
                </a:lnTo>
                <a:lnTo>
                  <a:pt x="246177" y="921309"/>
                </a:lnTo>
                <a:lnTo>
                  <a:pt x="166588" y="930577"/>
                </a:lnTo>
                <a:lnTo>
                  <a:pt x="38862" y="950969"/>
                </a:lnTo>
                <a:lnTo>
                  <a:pt x="0" y="984336"/>
                </a:lnTo>
                <a:lnTo>
                  <a:pt x="31465" y="1012143"/>
                </a:lnTo>
                <a:lnTo>
                  <a:pt x="85133" y="1025924"/>
                </a:lnTo>
                <a:lnTo>
                  <a:pt x="113371" y="1025924"/>
                </a:lnTo>
                <a:lnTo>
                  <a:pt x="186944" y="989897"/>
                </a:lnTo>
                <a:lnTo>
                  <a:pt x="248026" y="962092"/>
                </a:lnTo>
                <a:lnTo>
                  <a:pt x="327615" y="950969"/>
                </a:lnTo>
                <a:lnTo>
                  <a:pt x="359080" y="941700"/>
                </a:lnTo>
                <a:lnTo>
                  <a:pt x="347985" y="906479"/>
                </a:lnTo>
                <a:lnTo>
                  <a:pt x="259136" y="817499"/>
                </a:lnTo>
                <a:lnTo>
                  <a:pt x="207300" y="722959"/>
                </a:lnTo>
                <a:lnTo>
                  <a:pt x="162875" y="659932"/>
                </a:lnTo>
                <a:lnTo>
                  <a:pt x="155478" y="596906"/>
                </a:lnTo>
                <a:lnTo>
                  <a:pt x="177683" y="494953"/>
                </a:lnTo>
                <a:lnTo>
                  <a:pt x="223957" y="385572"/>
                </a:lnTo>
                <a:lnTo>
                  <a:pt x="277643" y="202060"/>
                </a:lnTo>
                <a:lnTo>
                  <a:pt x="322067" y="94539"/>
                </a:lnTo>
                <a:lnTo>
                  <a:pt x="318369" y="31513"/>
                </a:lnTo>
                <a:lnTo>
                  <a:pt x="277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7470" y="1772857"/>
            <a:ext cx="175834" cy="211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4894" y="2019322"/>
            <a:ext cx="53975" cy="57785"/>
          </a:xfrm>
          <a:custGeom>
            <a:avLst/>
            <a:gdLst/>
            <a:ahLst/>
            <a:cxnLst/>
            <a:rect l="l" t="t" r="r" b="b"/>
            <a:pathLst>
              <a:path w="53975" h="57785">
                <a:moveTo>
                  <a:pt x="25918" y="0"/>
                </a:moveTo>
                <a:lnTo>
                  <a:pt x="7411" y="20378"/>
                </a:lnTo>
                <a:lnTo>
                  <a:pt x="0" y="53752"/>
                </a:lnTo>
                <a:lnTo>
                  <a:pt x="25918" y="57444"/>
                </a:lnTo>
                <a:lnTo>
                  <a:pt x="49972" y="42677"/>
                </a:lnTo>
                <a:lnTo>
                  <a:pt x="53685" y="3691"/>
                </a:lnTo>
                <a:lnTo>
                  <a:pt x="25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5" y="229116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33004" y="661416"/>
            <a:ext cx="551688" cy="736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8084" y="1744916"/>
            <a:ext cx="67405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218049"/>
                </a:solidFill>
                <a:latin typeface="Verdana"/>
                <a:cs typeface="Verdana"/>
              </a:rPr>
              <a:t>QUIENES PUEDEN</a:t>
            </a:r>
            <a:r>
              <a:rPr sz="2600" b="1" spc="5" dirty="0">
                <a:solidFill>
                  <a:srgbClr val="218049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218049"/>
                </a:solidFill>
                <a:latin typeface="Verdana"/>
                <a:cs typeface="Verdana"/>
              </a:rPr>
              <a:t>CONSTITUIRLAS?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018" y="2496127"/>
            <a:ext cx="7271004" cy="3632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lang="es-CO" sz="2800" spc="-5" dirty="0" smtClean="0">
                <a:solidFill>
                  <a:srgbClr val="006600"/>
                </a:solidFill>
                <a:latin typeface="Verdana"/>
                <a:cs typeface="Verdana"/>
              </a:rPr>
              <a:t>Voluntariamente </a:t>
            </a:r>
            <a:r>
              <a:rPr lang="es-CO" sz="2800" b="0" spc="-5" dirty="0" smtClean="0">
                <a:solidFill>
                  <a:srgbClr val="000000"/>
                </a:solidFill>
                <a:latin typeface="Verdana"/>
                <a:cs typeface="Verdana"/>
              </a:rPr>
              <a:t>todos los ciudadanos en forma plural </a:t>
            </a:r>
            <a:r>
              <a:rPr lang="es-CO" sz="2800" spc="-5" dirty="0" smtClean="0">
                <a:latin typeface="Verdana"/>
                <a:cs typeface="Verdana"/>
              </a:rPr>
              <a:t>a</a:t>
            </a:r>
            <a:r>
              <a:rPr lang="es-CO" sz="2800" dirty="0">
                <a:latin typeface="Verdana"/>
                <a:cs typeface="Verdana"/>
              </a:rPr>
              <a:t> </a:t>
            </a:r>
            <a:r>
              <a:rPr lang="es-CO" sz="2800" spc="-10" dirty="0" smtClean="0">
                <a:latin typeface="Verdana"/>
                <a:cs typeface="Verdana"/>
              </a:rPr>
              <a:t>t</a:t>
            </a:r>
            <a:r>
              <a:rPr lang="es-CO" sz="2800" spc="-45" dirty="0" smtClean="0">
                <a:latin typeface="Verdana"/>
                <a:cs typeface="Verdana"/>
              </a:rPr>
              <a:t>r</a:t>
            </a:r>
            <a:r>
              <a:rPr lang="es-CO" sz="2800" spc="-30" dirty="0" smtClean="0">
                <a:latin typeface="Verdana"/>
                <a:cs typeface="Verdana"/>
              </a:rPr>
              <a:t>a</a:t>
            </a:r>
            <a:r>
              <a:rPr lang="es-CO" sz="2800" spc="-5" dirty="0" smtClean="0">
                <a:latin typeface="Verdana"/>
                <a:cs typeface="Verdana"/>
              </a:rPr>
              <a:t>v</a:t>
            </a:r>
            <a:r>
              <a:rPr lang="es-CO" sz="2800" spc="5" dirty="0" smtClean="0">
                <a:latin typeface="Verdana"/>
                <a:cs typeface="Verdana"/>
              </a:rPr>
              <a:t>é</a:t>
            </a:r>
            <a:r>
              <a:rPr lang="es-CO" sz="2800" spc="-5" dirty="0" smtClean="0">
                <a:latin typeface="Verdana"/>
                <a:cs typeface="Verdana"/>
              </a:rPr>
              <a:t>s</a:t>
            </a:r>
            <a:r>
              <a:rPr lang="es-CO" sz="2800" dirty="0" smtClean="0">
                <a:latin typeface="Verdana"/>
                <a:cs typeface="Verdana"/>
              </a:rPr>
              <a:t> </a:t>
            </a:r>
            <a:r>
              <a:rPr lang="es-CO" sz="2800" spc="-10" dirty="0" smtClean="0">
                <a:latin typeface="Verdana"/>
                <a:cs typeface="Verdana"/>
              </a:rPr>
              <a:t>de organizaciones </a:t>
            </a:r>
            <a:r>
              <a:rPr lang="es-CO" sz="2800" spc="-5" dirty="0" smtClean="0">
                <a:latin typeface="Verdana"/>
                <a:cs typeface="Verdana"/>
              </a:rPr>
              <a:t>civiles, comunitarias, </a:t>
            </a:r>
            <a:r>
              <a:rPr sz="2800" spc="-10" dirty="0" smtClean="0">
                <a:latin typeface="Verdana"/>
                <a:cs typeface="Verdana"/>
              </a:rPr>
              <a:t>juveniles</a:t>
            </a:r>
            <a:r>
              <a:rPr sz="2800" spc="-10" dirty="0">
                <a:latin typeface="Verdana"/>
                <a:cs typeface="Verdana"/>
              </a:rPr>
              <a:t>, </a:t>
            </a:r>
            <a:r>
              <a:rPr sz="2800" spc="-5" dirty="0">
                <a:latin typeface="Verdana"/>
                <a:cs typeface="Verdana"/>
              </a:rPr>
              <a:t>sindicales, benéficas o de utilidad  común, </a:t>
            </a:r>
            <a:r>
              <a:rPr sz="2800" dirty="0">
                <a:latin typeface="Verdana"/>
                <a:cs typeface="Verdana"/>
              </a:rPr>
              <a:t>no </a:t>
            </a:r>
            <a:r>
              <a:rPr sz="2800" spc="-5" dirty="0">
                <a:latin typeface="Verdana"/>
                <a:cs typeface="Verdana"/>
              </a:rPr>
              <a:t>gubernamentales, sin ánimo </a:t>
            </a:r>
            <a:r>
              <a:rPr sz="2800" spc="-10" dirty="0">
                <a:latin typeface="Verdana"/>
                <a:cs typeface="Verdana"/>
              </a:rPr>
              <a:t>de  lucro </a:t>
            </a:r>
            <a:r>
              <a:rPr sz="2800" spc="-5" dirty="0">
                <a:latin typeface="Verdana"/>
                <a:cs typeface="Verdana"/>
              </a:rPr>
              <a:t>y </a:t>
            </a:r>
            <a:r>
              <a:rPr sz="2800" spc="-10" dirty="0">
                <a:latin typeface="Verdana"/>
                <a:cs typeface="Verdana"/>
              </a:rPr>
              <a:t>constituidas con </a:t>
            </a:r>
            <a:r>
              <a:rPr sz="2800" spc="-5" dirty="0">
                <a:latin typeface="Verdana"/>
                <a:cs typeface="Verdana"/>
              </a:rPr>
              <a:t>arreglo a la</a:t>
            </a:r>
            <a:r>
              <a:rPr sz="2800" spc="2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ley).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780"/>
            <a:ext cx="812162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