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71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84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56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37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031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204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497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70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234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419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9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26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42EEA-5E3E-4690-89BB-1A0888359330}" type="datetimeFigureOut">
              <a:rPr lang="es-CO" smtClean="0"/>
              <a:t>7/10/2021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178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0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" y="0"/>
            <a:ext cx="913577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E0EB1AA9-7E1F-4AFB-8F17-61116B50C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5" t="23950"/>
          <a:stretch/>
        </p:blipFill>
        <p:spPr>
          <a:xfrm rot="20055837">
            <a:off x="317964" y="2536975"/>
            <a:ext cx="3475477" cy="2312744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2" name="1 Rectángulo"/>
          <p:cNvSpPr/>
          <p:nvPr/>
        </p:nvSpPr>
        <p:spPr>
          <a:xfrm>
            <a:off x="1560637" y="6948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</a:rPr>
              <a:t>SIN EL DERECHO A LA PARTICIPACIÓN NO ES POSIBLE EL DERECHO A LA SALUD</a:t>
            </a:r>
          </a:p>
          <a:p>
            <a:pPr algn="r"/>
            <a:r>
              <a:rPr lang="es-CO" dirty="0"/>
              <a:t> *Ministerio de Salud y Protección Social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502125" y="5197195"/>
            <a:ext cx="3261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/>
              <a:t>MUCHAS GRACIAS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663368" y="2066073"/>
            <a:ext cx="5180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cs typeface="Arial" charset="0"/>
              </a:rPr>
              <a:t>El control social busca innovar  las relaciones entre Estado y ciudadanía, para que ésta pueda intervenir en los procesos de gestión pública, promoviendo la “Corresponsabilidad”, donde se evidencie como lo público y  lo privado se armonizan en un sistema de gestión que favorece y promueve la responsabilidad compartida a través de la existencia de relaciones de confianza mutua.</a:t>
            </a:r>
          </a:p>
        </p:txBody>
      </p:sp>
    </p:spTree>
    <p:extLst>
      <p:ext uri="{BB962C8B-B14F-4D97-AF65-F5344CB8AC3E}">
        <p14:creationId xmlns:p14="http://schemas.microsoft.com/office/powerpoint/2010/main" val="178128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77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877" y="759854"/>
            <a:ext cx="7886700" cy="991674"/>
          </a:xfrm>
        </p:spPr>
        <p:txBody>
          <a:bodyPr>
            <a:normAutofit fontScale="90000"/>
          </a:bodyPr>
          <a:lstStyle/>
          <a:p>
            <a:pPr algn="ctr"/>
            <a:br>
              <a:rPr lang="es-CO" sz="3100" b="1" dirty="0"/>
            </a:br>
            <a:r>
              <a:rPr lang="es-CO" sz="3100" b="1" dirty="0"/>
              <a:t>PARTICIPACIÓN SOCIAL EN SALUD</a:t>
            </a:r>
            <a:br>
              <a:rPr lang="es-CO" dirty="0"/>
            </a:b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581877" y="1762439"/>
            <a:ext cx="79720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Desde la gestión de la Salud Pública se promueven diferentes estrategias y espacios de Participación Social y se apoyan  las iniciativas comunitarias en pro de la defensa de los derechos del ciudadano por medio de las siguientes acciones, enmarcadas en La Política de participación en salud a nivel Departamental según Resolución 2063 de 2017 y ajustadas a su plan de acción que responde a 5 ejes estratégicos.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1. Fortalecimiento institucional</a:t>
            </a:r>
          </a:p>
          <a:p>
            <a:pPr lvl="0" algn="ctr"/>
            <a:r>
              <a:rPr lang="es-CO" dirty="0"/>
              <a:t>2. Empoderamiento de la ciudadanía y las organizaciones sociales en salud</a:t>
            </a:r>
          </a:p>
          <a:p>
            <a:pPr lvl="0" algn="ctr"/>
            <a:r>
              <a:rPr lang="es-CO" dirty="0"/>
              <a:t>3. Impulso a la cultura de la salud</a:t>
            </a:r>
          </a:p>
          <a:p>
            <a:pPr lvl="0" algn="ctr"/>
            <a:r>
              <a:rPr lang="es-CO" dirty="0"/>
              <a:t>4. Control social en salud</a:t>
            </a:r>
          </a:p>
          <a:p>
            <a:pPr lvl="0" algn="ctr"/>
            <a:r>
              <a:rPr lang="es-CO" dirty="0"/>
              <a:t>5. Gestión y garantía en salud con participación en el proceso de decisión</a:t>
            </a:r>
          </a:p>
        </p:txBody>
      </p:sp>
    </p:spTree>
    <p:extLst>
      <p:ext uri="{BB962C8B-B14F-4D97-AF65-F5344CB8AC3E}">
        <p14:creationId xmlns:p14="http://schemas.microsoft.com/office/powerpoint/2010/main" val="314467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77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538" y="579549"/>
            <a:ext cx="7886700" cy="772733"/>
          </a:xfrm>
        </p:spPr>
        <p:txBody>
          <a:bodyPr>
            <a:normAutofit/>
          </a:bodyPr>
          <a:lstStyle/>
          <a:p>
            <a:pPr algn="ctr"/>
            <a:r>
              <a:rPr lang="es-CO" sz="3100" b="1" dirty="0"/>
              <a:t>MECANISMOS DE PARTICIPACIÓN</a:t>
            </a:r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9332"/>
              </p:ext>
            </p:extLst>
          </p:nvPr>
        </p:nvGraphicFramePr>
        <p:xfrm>
          <a:off x="1094705" y="1493950"/>
          <a:ext cx="6465194" cy="4353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9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MECANISMO</a:t>
                      </a:r>
                      <a:endParaRPr lang="es-CO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NÚMERO DE ENCUENTROS</a:t>
                      </a:r>
                      <a:endParaRPr lang="es-CO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META</a:t>
                      </a:r>
                      <a:endParaRPr lang="es-CO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Consejo Territorial de Seguridad Social en Salud – CTSSS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Comité de Participación Comunitaria COPACO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4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Asociación de Usuarios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6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Comité de Ética Hospitalaria ESE Hospital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4 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12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Audiencia Ciudadana de Rendición Pública de Cuentas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Veedurías ciudadanas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41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941" y="0"/>
            <a:ext cx="913577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538" y="263839"/>
            <a:ext cx="7886700" cy="732159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EVIDENCIAS</a:t>
            </a:r>
            <a:endParaRPr lang="es-CO" sz="2800" dirty="0"/>
          </a:p>
        </p:txBody>
      </p:sp>
      <p:pic>
        <p:nvPicPr>
          <p:cNvPr id="6" name="5 Imagen" descr="Comite de participac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7" y="3688398"/>
            <a:ext cx="278765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4146997"/>
            <a:ext cx="3145956" cy="175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Descripción: C:\Users\Usuario\Desktop\Diana\Evidencias Super Salud\WhatsApp Image 2021-05-11 at 5.45.04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07" y="995998"/>
            <a:ext cx="269240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16263" r="8998" b="6575"/>
          <a:stretch>
            <a:fillRect/>
          </a:stretch>
        </p:blipFill>
        <p:spPr bwMode="auto">
          <a:xfrm>
            <a:off x="4067237" y="1233120"/>
            <a:ext cx="3557056" cy="2195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04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72" y="0"/>
            <a:ext cx="913577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434" y="572932"/>
            <a:ext cx="8292297" cy="732159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/>
              <a:t>ACTIVIDADES PARA EL CUMPLIMIENTO DE LOS EJES ESTRATÉGICOS</a:t>
            </a:r>
            <a:endParaRPr lang="es-CO" sz="20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70224"/>
              </p:ext>
            </p:extLst>
          </p:nvPr>
        </p:nvGraphicFramePr>
        <p:xfrm>
          <a:off x="1907711" y="1477895"/>
          <a:ext cx="5277062" cy="4667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ACTIVIDAD</a:t>
                      </a:r>
                      <a:endParaRPr lang="es-C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INDICADOR</a:t>
                      </a:r>
                      <a:endParaRPr lang="es-C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META</a:t>
                      </a:r>
                      <a:endParaRPr lang="es-C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89" marR="623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Elaboración plan de acción política de participación en salud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89" marR="623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Seguimiento plan de acción política de participación en salud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89" marR="623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Encuentros Pedagógicos para socialización y formación en temas de salud pública, participación y control social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6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89" marR="623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Número de espacios y estrategias en salud realizados con participación de la comunidad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6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6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89" marR="623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66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77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s-CO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22484"/>
              </p:ext>
            </p:extLst>
          </p:nvPr>
        </p:nvGraphicFramePr>
        <p:xfrm>
          <a:off x="1442435" y="1661374"/>
          <a:ext cx="6619740" cy="4237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7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Medios habilitados para radicar PQRS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4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4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89" marR="623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Seguimiento a encuestas de satisfacción y elaboración de informes periódicos con análisis de resultados y planes de mejora 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4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89" marR="623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Junta directiva de la ESE Hospital reuniéndose periódicamente con sus integrantes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67" marR="57767" marT="57767" marB="577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6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89" marR="623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27800" y="547175"/>
            <a:ext cx="8292297" cy="732159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/>
              <a:t>ACTIVIDADES PARA ELCUMPLIMIENTO DE LOS EJES ESTRATÉGICOS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40984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77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4106" name="Imagen 11" descr="Descripción: IMG-20210604-WA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3" y="836375"/>
            <a:ext cx="24574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Imagen 13" descr="Descripción: IMG-20210615-WA00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3" b="9131"/>
          <a:stretch>
            <a:fillRect/>
          </a:stretch>
        </p:blipFill>
        <p:spPr bwMode="auto">
          <a:xfrm>
            <a:off x="1049292" y="4043245"/>
            <a:ext cx="2196183" cy="20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Imagen 10" descr="Descripción: IMG_20210617_0915341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137776"/>
            <a:ext cx="3048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Imagen 4" descr="Descripción: Descripción: C:\Users\Usuario\Desktop\Diana\Evidencias Super Salud\WhatsApp Image 2021-05-05 at 5.20.23 PM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99" y="1137777"/>
            <a:ext cx="2831279" cy="16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827583" y="280434"/>
            <a:ext cx="256352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Programas radiales</a:t>
            </a:r>
            <a:endParaRPr kumimoji="0" 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3105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667813" y="3333750"/>
            <a:ext cx="5808373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Socialización de rutas de atención</a:t>
            </a:r>
            <a:endParaRPr kumimoji="0" 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588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888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888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53" y="4020760"/>
            <a:ext cx="33416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0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77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6" name="5 Imagen" descr="Descripción: C:\Users\Usuario\Desktop\Diana\Evidencias Super Salud\WhatsApp Image 2021-05-19 at 1.10.57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0" y="870466"/>
            <a:ext cx="3161665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92207" y="501134"/>
            <a:ext cx="3980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Reunión grupos con enfoque diferencial</a:t>
            </a:r>
            <a:endParaRPr lang="es-CO" dirty="0"/>
          </a:p>
        </p:txBody>
      </p:sp>
      <p:pic>
        <p:nvPicPr>
          <p:cNvPr id="8" name="7 Imagen" descr="IMG-20210616-WA000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48" y="1032594"/>
            <a:ext cx="264795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4372977" y="685800"/>
            <a:ext cx="3566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Acompañamiento Políticas Públicas</a:t>
            </a:r>
            <a:endParaRPr lang="es-CO" dirty="0"/>
          </a:p>
        </p:txBody>
      </p:sp>
      <p:pic>
        <p:nvPicPr>
          <p:cNvPr id="12" name="11 Imagen" descr="Screenshot_20210601-14065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1" y="3429000"/>
            <a:ext cx="191452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IMG-20210615-WA003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4" b="16739"/>
          <a:stretch>
            <a:fillRect/>
          </a:stretch>
        </p:blipFill>
        <p:spPr bwMode="auto">
          <a:xfrm>
            <a:off x="2691447" y="3527182"/>
            <a:ext cx="2537376" cy="19592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1464226" y="2886739"/>
            <a:ext cx="2071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Articulación con IPS</a:t>
            </a:r>
            <a:endParaRPr lang="es-CO" dirty="0"/>
          </a:p>
        </p:txBody>
      </p:sp>
      <p:pic>
        <p:nvPicPr>
          <p:cNvPr id="6148" name="Picture 4" descr="https://lh3.googleusercontent.com/IE2IpDBgXNVB5w03sQ6DhY5P7d-QUtzL6fiKv1AkJmxo0qpkUM54h2da3_o6W99lQPGLQL3y5P4qG4QTLoOZrNWBbZwFEYM8J4yON7vAAhFBMN0WNzRSq_gB43XkZXamC3_7sUPbXHQCRc8X2go1QlYWKZyc9zyRMwfp91WO3bxte4AZFjRWPhhttx0-83AeYES_EQRrBAuFiFJQrp4fPGDa_xMzJn0X0iGF9EKnZgkL5z-oFhD6CGtqMbwK-UU0w50NI18KCaLVQS2nvpyGgvxsochcOqdVWonHudqU4AdSB5015Tnj6R0lD7MHfjPU2HuYNvL27jGiOcR-KRZ8AIodkGpcXNpX4aKuOBUdiw6iS-OGUq0iuwB4uaVHyJDYoJPTB1AuYeI7UsQPC8inBICPyHH3RGzbcG5qvhFVz8XpKcUD1JWAtRoBUnYBA7KXtZz8HE_AjDApVjScHj9GJDGgx4Egxf6-NeBgIR62HBPqwN8TlGyXScqpy46S7hK2L229C38IW-IzmO-UWNfcMfvi2_enP-ada5mBI56t43uJGCf0NOkfC2W2Wcx5Igwfe4aVCrFpA2Z7co_Zn__7yTkYMXZNXX4cxYuliEjtm3PgvugVhsF0T13mIvFWV-HhImWOdjI6PnG-yyBd5JFtxuEdnfOBxJ4ogw4sh6EeFwwcvwaojaApqMlm20Hf-VQMfwP2ajf8uNxACP3xq3EWoCaFTg=w834-h625-no?authuser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14" y="1918605"/>
            <a:ext cx="2580659" cy="19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633C3E8-B4DF-4442-93BB-9A8EB78F67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073" t="20621" r="30073" b="13074"/>
          <a:stretch/>
        </p:blipFill>
        <p:spPr>
          <a:xfrm>
            <a:off x="5483063" y="3908078"/>
            <a:ext cx="2580659" cy="24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8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77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7170" name="Imagen 15" descr="Descripción: IMG_20210608_174020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7" y="1030264"/>
            <a:ext cx="3659045" cy="20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Imagen 17" descr="Descripción: C:\Users\Usuario\Downloads\WhatsApp Image 2021-07-15 at 4.09.42 P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31" y="1055112"/>
            <a:ext cx="3662359" cy="20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45769" y="485745"/>
            <a:ext cx="6252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E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STRATEGIA PEDAGÓCIA INTERINSTITUCIONAL</a:t>
            </a:r>
            <a:endParaRPr kumimoji="0" 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59924"/>
              </p:ext>
            </p:extLst>
          </p:nvPr>
        </p:nvGraphicFramePr>
        <p:xfrm>
          <a:off x="628650" y="3299780"/>
          <a:ext cx="7431110" cy="2887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TEMÁTICAS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3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1. LEYES ESTATUTARIAS DE SALUD Y PARTICIPACION, SISBEN IV PPNA Y ASEGURAMIENTO EN SALUD, PLANES DE BENEFICIO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3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2. USO DE REDES SOCIALES PARA EL FORTALECIMIENTO DE LA COMUNICACION EN LAS ORGANIZACIONES SOCIALES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43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3. TEMAS DE SALUD PUBLICA CON ENFOQUE DIFERENCIAL Y DE GENERO  PIC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4. PLAN DE DESARROLLO Y PLANEACION EN SALUD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5. MECANISMOS DE RENDICION DE CUENTAS PARA EL MANEJO TRANSPARENTE DE RECURSOS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6. DESARROLLO DE EJERCICIOS DE CONTROL SOCIAL A PROYECTOS DE SALUD INCLUIDOS EN EL PAS 2021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014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</TotalTime>
  <Words>464</Words>
  <Application>Microsoft Office PowerPoint</Application>
  <PresentationFormat>Presentación en pantalla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 PARTICIPACIÓN SOCIAL EN SALUD </vt:lpstr>
      <vt:lpstr>MECANISMOS DE PARTICIPACIÓN</vt:lpstr>
      <vt:lpstr>EVIDENCIAS</vt:lpstr>
      <vt:lpstr>ACTIVIDADES PARA EL CUMPLIMIENTO DE LOS EJES ESTRATÉGICOS</vt:lpstr>
      <vt:lpstr>ACTIVIDADES PARA ELCUMPLIMIENTO DE LOS EJES ESTRATÉGICOS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andres felipe arias arias</cp:lastModifiedBy>
  <cp:revision>25</cp:revision>
  <dcterms:created xsi:type="dcterms:W3CDTF">2020-01-08T15:11:13Z</dcterms:created>
  <dcterms:modified xsi:type="dcterms:W3CDTF">2021-10-07T16:44:52Z</dcterms:modified>
</cp:coreProperties>
</file>